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6" r:id="rId4"/>
    <p:sldMasterId id="2147483992" r:id="rId5"/>
    <p:sldMasterId id="2147483862" r:id="rId6"/>
    <p:sldMasterId id="2147483873" r:id="rId7"/>
    <p:sldMasterId id="2147483888" r:id="rId8"/>
    <p:sldMasterId id="2147483922" r:id="rId9"/>
    <p:sldMasterId id="2147483946" r:id="rId10"/>
  </p:sldMasterIdLst>
  <p:notesMasterIdLst>
    <p:notesMasterId r:id="rId81"/>
  </p:notesMasterIdLst>
  <p:handoutMasterIdLst>
    <p:handoutMasterId r:id="rId82"/>
  </p:handoutMasterIdLst>
  <p:sldIdLst>
    <p:sldId id="1726327723" r:id="rId11"/>
    <p:sldId id="1726327320" r:id="rId12"/>
    <p:sldId id="2134809303" r:id="rId13"/>
    <p:sldId id="2134809304" r:id="rId14"/>
    <p:sldId id="258" r:id="rId15"/>
    <p:sldId id="1726327321" r:id="rId16"/>
    <p:sldId id="1726327322" r:id="rId17"/>
    <p:sldId id="260" r:id="rId18"/>
    <p:sldId id="12112" r:id="rId19"/>
    <p:sldId id="12113" r:id="rId20"/>
    <p:sldId id="12111" r:id="rId21"/>
    <p:sldId id="12114" r:id="rId22"/>
    <p:sldId id="262" r:id="rId23"/>
    <p:sldId id="267" r:id="rId24"/>
    <p:sldId id="264" r:id="rId25"/>
    <p:sldId id="2134809318" r:id="rId26"/>
    <p:sldId id="400" r:id="rId27"/>
    <p:sldId id="2134809319" r:id="rId28"/>
    <p:sldId id="2134809320" r:id="rId29"/>
    <p:sldId id="2134809321" r:id="rId30"/>
    <p:sldId id="2134809322" r:id="rId31"/>
    <p:sldId id="2134809323" r:id="rId32"/>
    <p:sldId id="392" r:id="rId33"/>
    <p:sldId id="396" r:id="rId34"/>
    <p:sldId id="2134809324" r:id="rId35"/>
    <p:sldId id="2134809332" r:id="rId36"/>
    <p:sldId id="364" r:id="rId37"/>
    <p:sldId id="12124" r:id="rId38"/>
    <p:sldId id="12121" r:id="rId39"/>
    <p:sldId id="12115" r:id="rId40"/>
    <p:sldId id="2134809333" r:id="rId41"/>
    <p:sldId id="12108" r:id="rId42"/>
    <p:sldId id="12125" r:id="rId43"/>
    <p:sldId id="12116" r:id="rId44"/>
    <p:sldId id="12118" r:id="rId45"/>
    <p:sldId id="12120" r:id="rId46"/>
    <p:sldId id="12119" r:id="rId47"/>
    <p:sldId id="12126" r:id="rId48"/>
    <p:sldId id="12110" r:id="rId49"/>
    <p:sldId id="12109" r:id="rId50"/>
    <p:sldId id="12127" r:id="rId51"/>
    <p:sldId id="12122" r:id="rId52"/>
    <p:sldId id="12123" r:id="rId53"/>
    <p:sldId id="12128" r:id="rId54"/>
    <p:sldId id="256" r:id="rId55"/>
    <p:sldId id="12107" r:id="rId56"/>
    <p:sldId id="288" r:id="rId57"/>
    <p:sldId id="393" r:id="rId58"/>
    <p:sldId id="397" r:id="rId59"/>
    <p:sldId id="399" r:id="rId60"/>
    <p:sldId id="330" r:id="rId61"/>
    <p:sldId id="1242" r:id="rId62"/>
    <p:sldId id="1416" r:id="rId63"/>
    <p:sldId id="1399" r:id="rId64"/>
    <p:sldId id="1400" r:id="rId65"/>
    <p:sldId id="1401" r:id="rId66"/>
    <p:sldId id="1402" r:id="rId67"/>
    <p:sldId id="1414" r:id="rId68"/>
    <p:sldId id="811" r:id="rId69"/>
    <p:sldId id="2134809290" r:id="rId70"/>
    <p:sldId id="2134809291" r:id="rId71"/>
    <p:sldId id="265" r:id="rId72"/>
    <p:sldId id="2134809292" r:id="rId73"/>
    <p:sldId id="2134809293" r:id="rId74"/>
    <p:sldId id="2134809294" r:id="rId75"/>
    <p:sldId id="263" r:id="rId76"/>
    <p:sldId id="2134809331" r:id="rId77"/>
    <p:sldId id="274" r:id="rId78"/>
    <p:sldId id="2134809295" r:id="rId79"/>
    <p:sldId id="268" r:id="rId80"/>
  </p:sldIdLst>
  <p:sldSz cx="9144000" cy="5715000" type="screen16x10"/>
  <p:notesSz cx="6797675" cy="9872663"/>
  <p:defaultTextStyle>
    <a:defPPr>
      <a:defRPr lang="en-US"/>
    </a:defPPr>
    <a:lvl1pPr marL="0" algn="l" defTabSz="160457" rtl="0" eaLnBrk="1" latinLnBrk="0" hangingPunct="1">
      <a:defRPr sz="632" kern="1200">
        <a:solidFill>
          <a:schemeClr val="tx1"/>
        </a:solidFill>
        <a:latin typeface="+mn-lt"/>
        <a:ea typeface="+mn-ea"/>
        <a:cs typeface="+mn-cs"/>
      </a:defRPr>
    </a:lvl1pPr>
    <a:lvl2pPr marL="160457" algn="l" defTabSz="160457" rtl="0" eaLnBrk="1" latinLnBrk="0" hangingPunct="1">
      <a:defRPr sz="632" kern="1200">
        <a:solidFill>
          <a:schemeClr val="tx1"/>
        </a:solidFill>
        <a:latin typeface="+mn-lt"/>
        <a:ea typeface="+mn-ea"/>
        <a:cs typeface="+mn-cs"/>
      </a:defRPr>
    </a:lvl2pPr>
    <a:lvl3pPr marL="320913" algn="l" defTabSz="160457" rtl="0" eaLnBrk="1" latinLnBrk="0" hangingPunct="1">
      <a:defRPr sz="632" kern="1200">
        <a:solidFill>
          <a:schemeClr val="tx1"/>
        </a:solidFill>
        <a:latin typeface="+mn-lt"/>
        <a:ea typeface="+mn-ea"/>
        <a:cs typeface="+mn-cs"/>
      </a:defRPr>
    </a:lvl3pPr>
    <a:lvl4pPr marL="481370" algn="l" defTabSz="160457" rtl="0" eaLnBrk="1" latinLnBrk="0" hangingPunct="1">
      <a:defRPr sz="632" kern="1200">
        <a:solidFill>
          <a:schemeClr val="tx1"/>
        </a:solidFill>
        <a:latin typeface="+mn-lt"/>
        <a:ea typeface="+mn-ea"/>
        <a:cs typeface="+mn-cs"/>
      </a:defRPr>
    </a:lvl4pPr>
    <a:lvl5pPr marL="641827" algn="l" defTabSz="160457" rtl="0" eaLnBrk="1" latinLnBrk="0" hangingPunct="1">
      <a:defRPr sz="632" kern="1200">
        <a:solidFill>
          <a:schemeClr val="tx1"/>
        </a:solidFill>
        <a:latin typeface="+mn-lt"/>
        <a:ea typeface="+mn-ea"/>
        <a:cs typeface="+mn-cs"/>
      </a:defRPr>
    </a:lvl5pPr>
    <a:lvl6pPr marL="802283" algn="l" defTabSz="160457" rtl="0" eaLnBrk="1" latinLnBrk="0" hangingPunct="1">
      <a:defRPr sz="632" kern="1200">
        <a:solidFill>
          <a:schemeClr val="tx1"/>
        </a:solidFill>
        <a:latin typeface="+mn-lt"/>
        <a:ea typeface="+mn-ea"/>
        <a:cs typeface="+mn-cs"/>
      </a:defRPr>
    </a:lvl6pPr>
    <a:lvl7pPr marL="962740" algn="l" defTabSz="160457" rtl="0" eaLnBrk="1" latinLnBrk="0" hangingPunct="1">
      <a:defRPr sz="632" kern="1200">
        <a:solidFill>
          <a:schemeClr val="tx1"/>
        </a:solidFill>
        <a:latin typeface="+mn-lt"/>
        <a:ea typeface="+mn-ea"/>
        <a:cs typeface="+mn-cs"/>
      </a:defRPr>
    </a:lvl7pPr>
    <a:lvl8pPr marL="1123196" algn="l" defTabSz="160457" rtl="0" eaLnBrk="1" latinLnBrk="0" hangingPunct="1">
      <a:defRPr sz="632" kern="1200">
        <a:solidFill>
          <a:schemeClr val="tx1"/>
        </a:solidFill>
        <a:latin typeface="+mn-lt"/>
        <a:ea typeface="+mn-ea"/>
        <a:cs typeface="+mn-cs"/>
      </a:defRPr>
    </a:lvl8pPr>
    <a:lvl9pPr marL="1283653" algn="l" defTabSz="160457" rtl="0" eaLnBrk="1" latinLnBrk="0" hangingPunct="1">
      <a:defRPr sz="632"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DAEB0DF-87A4-424E-A324-0040EAA7B77A}">
          <p14:sldIdLst>
            <p14:sldId id="1726327723"/>
            <p14:sldId id="1726327320"/>
            <p14:sldId id="2134809303"/>
            <p14:sldId id="2134809304"/>
            <p14:sldId id="258"/>
            <p14:sldId id="1726327321"/>
            <p14:sldId id="1726327322"/>
            <p14:sldId id="260"/>
            <p14:sldId id="12112"/>
            <p14:sldId id="12113"/>
            <p14:sldId id="12111"/>
            <p14:sldId id="12114"/>
            <p14:sldId id="262"/>
            <p14:sldId id="267"/>
            <p14:sldId id="264"/>
            <p14:sldId id="2134809318"/>
            <p14:sldId id="400"/>
            <p14:sldId id="2134809319"/>
            <p14:sldId id="2134809320"/>
            <p14:sldId id="2134809321"/>
            <p14:sldId id="2134809322"/>
            <p14:sldId id="2134809323"/>
            <p14:sldId id="392"/>
            <p14:sldId id="396"/>
            <p14:sldId id="2134809324"/>
            <p14:sldId id="2134809332"/>
            <p14:sldId id="364"/>
            <p14:sldId id="12124"/>
            <p14:sldId id="12121"/>
            <p14:sldId id="12115"/>
            <p14:sldId id="2134809333"/>
            <p14:sldId id="12108"/>
            <p14:sldId id="12125"/>
            <p14:sldId id="12116"/>
            <p14:sldId id="12118"/>
            <p14:sldId id="12120"/>
            <p14:sldId id="12119"/>
            <p14:sldId id="12126"/>
            <p14:sldId id="12110"/>
            <p14:sldId id="12109"/>
            <p14:sldId id="12127"/>
            <p14:sldId id="12122"/>
            <p14:sldId id="12123"/>
            <p14:sldId id="12128"/>
            <p14:sldId id="256"/>
            <p14:sldId id="12107"/>
            <p14:sldId id="288"/>
            <p14:sldId id="393"/>
            <p14:sldId id="397"/>
            <p14:sldId id="399"/>
            <p14:sldId id="330"/>
            <p14:sldId id="1242"/>
            <p14:sldId id="1416"/>
            <p14:sldId id="1399"/>
            <p14:sldId id="1400"/>
            <p14:sldId id="1401"/>
            <p14:sldId id="1402"/>
            <p14:sldId id="1414"/>
            <p14:sldId id="811"/>
            <p14:sldId id="2134809290"/>
            <p14:sldId id="2134809291"/>
            <p14:sldId id="265"/>
            <p14:sldId id="2134809292"/>
            <p14:sldId id="2134809293"/>
            <p14:sldId id="2134809294"/>
            <p14:sldId id="263"/>
            <p14:sldId id="2134809331"/>
            <p14:sldId id="274"/>
            <p14:sldId id="2134809295"/>
            <p14:sldId id="268"/>
          </p14:sldIdLst>
        </p14:section>
      </p14:sectionLst>
    </p:ext>
    <p:ext uri="{EFAFB233-063F-42B5-8137-9DF3F51BA10A}">
      <p15:sldGuideLst xmlns:p15="http://schemas.microsoft.com/office/powerpoint/2012/main">
        <p15:guide id="1" pos="680" userDrawn="1">
          <p15:clr>
            <a:srgbClr val="A4A3A4"/>
          </p15:clr>
        </p15:guide>
        <p15:guide id="2" orient="horz" pos="18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an Kollak" initials="SK" lastIdx="1" clrIdx="0">
    <p:extLst>
      <p:ext uri="{19B8F6BF-5375-455C-9EA6-DF929625EA0E}">
        <p15:presenceInfo xmlns:p15="http://schemas.microsoft.com/office/powerpoint/2012/main" userId="S-1-5-21-594793799-739796040-772316394-31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EAA"/>
    <a:srgbClr val="777776"/>
    <a:srgbClr val="878787"/>
    <a:srgbClr val="99E9E0"/>
    <a:srgbClr val="80C3F2"/>
    <a:srgbClr val="4D77BF"/>
    <a:srgbClr val="BBDEF7"/>
    <a:srgbClr val="66DDD0"/>
    <a:srgbClr val="33D2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5226" autoAdjust="0"/>
  </p:normalViewPr>
  <p:slideViewPr>
    <p:cSldViewPr snapToGrid="0" snapToObjects="1" showGuides="1">
      <p:cViewPr varScale="1">
        <p:scale>
          <a:sx n="179" d="100"/>
          <a:sy n="179" d="100"/>
        </p:scale>
        <p:origin x="1152" y="104"/>
      </p:cViewPr>
      <p:guideLst>
        <p:guide pos="680"/>
        <p:guide orient="horz" pos="1800"/>
      </p:guideLst>
    </p:cSldViewPr>
  </p:slideViewPr>
  <p:notesTextViewPr>
    <p:cViewPr>
      <p:scale>
        <a:sx n="1" d="1"/>
        <a:sy n="1" d="1"/>
      </p:scale>
      <p:origin x="0" y="0"/>
    </p:cViewPr>
  </p:notesTextViewPr>
  <p:notesViewPr>
    <p:cSldViewPr snapToGrid="0" snapToObjects="1" showGuides="1">
      <p:cViewPr varScale="1">
        <p:scale>
          <a:sx n="43" d="100"/>
          <a:sy n="43" d="100"/>
        </p:scale>
        <p:origin x="280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'1_Mitgliederentwicklung'!$A$10</c:f>
              <c:strCache>
                <c:ptCount val="1"/>
                <c:pt idx="0">
                  <c:v>Vollzahler</c:v>
                </c:pt>
              </c:strCache>
            </c:strRef>
          </c:tx>
          <c:spPr>
            <a:solidFill>
              <a:srgbClr val="0055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'1_Mitgliederentwicklung'!$B$10:$C$10</c:f>
              <c:numCache>
                <c:formatCode>_-* #,##0_-;\-* #,##0_-;_-* "-"??_-;_-@_-</c:formatCode>
                <c:ptCount val="2"/>
                <c:pt idx="0">
                  <c:v>77560</c:v>
                </c:pt>
                <c:pt idx="1">
                  <c:v>77530</c:v>
                </c:pt>
              </c:numCache>
            </c:numRef>
          </c:val>
          <c:extLst>
            <c:ext xmlns:c16="http://schemas.microsoft.com/office/drawing/2014/chart" uri="{C3380CC4-5D6E-409C-BE32-E72D297353CC}">
              <c16:uniqueId val="{00000000-3C9B-43D2-9823-4B63B4D50C5B}"/>
            </c:ext>
          </c:extLst>
        </c:ser>
        <c:ser>
          <c:idx val="1"/>
          <c:order val="1"/>
          <c:tx>
            <c:strRef>
              <c:f>'1_Mitgliederentwicklung'!$A$11</c:f>
              <c:strCache>
                <c:ptCount val="1"/>
                <c:pt idx="0">
                  <c:v>Doppelmitglieder</c:v>
                </c:pt>
              </c:strCache>
            </c:strRef>
          </c:tx>
          <c:spPr>
            <a:solidFill>
              <a:srgbClr val="000C1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'1_Mitgliederentwicklung'!$B$11:$C$11</c:f>
              <c:numCache>
                <c:formatCode>_-* #,##0_-;\-* #,##0_-;_-* "-"??_-;_-@_-</c:formatCode>
                <c:ptCount val="2"/>
                <c:pt idx="0">
                  <c:v>4995</c:v>
                </c:pt>
                <c:pt idx="1">
                  <c:v>4844</c:v>
                </c:pt>
              </c:numCache>
            </c:numRef>
          </c:val>
          <c:extLst>
            <c:ext xmlns:c16="http://schemas.microsoft.com/office/drawing/2014/chart" uri="{C3380CC4-5D6E-409C-BE32-E72D297353CC}">
              <c16:uniqueId val="{00000001-3C9B-43D2-9823-4B63B4D50C5B}"/>
            </c:ext>
          </c:extLst>
        </c:ser>
        <c:ser>
          <c:idx val="2"/>
          <c:order val="2"/>
          <c:tx>
            <c:strRef>
              <c:f>'1_Mitgliederentwicklung'!$A$12</c:f>
              <c:strCache>
                <c:ptCount val="1"/>
                <c:pt idx="0">
                  <c:v>Berufseinsteiger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'1_Mitgliederentwicklung'!$B$12:$C$12</c:f>
              <c:numCache>
                <c:formatCode>_-* #,##0_-;\-* #,##0_-;_-* "-"??_-;_-@_-</c:formatCode>
                <c:ptCount val="2"/>
                <c:pt idx="0">
                  <c:v>10349</c:v>
                </c:pt>
                <c:pt idx="1">
                  <c:v>11187</c:v>
                </c:pt>
              </c:numCache>
            </c:numRef>
          </c:val>
          <c:extLst>
            <c:ext xmlns:c16="http://schemas.microsoft.com/office/drawing/2014/chart" uri="{C3380CC4-5D6E-409C-BE32-E72D297353CC}">
              <c16:uniqueId val="{00000002-3C9B-43D2-9823-4B63B4D50C5B}"/>
            </c:ext>
          </c:extLst>
        </c:ser>
        <c:ser>
          <c:idx val="3"/>
          <c:order val="3"/>
          <c:tx>
            <c:strRef>
              <c:f>'1_Mitgliederentwicklung'!$A$13</c:f>
              <c:strCache>
                <c:ptCount val="1"/>
                <c:pt idx="0">
                  <c:v>Studierende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'1_Mitgliederentwicklung'!$B$13:$C$13</c:f>
              <c:numCache>
                <c:formatCode>_-* #,##0_-;\-* #,##0_-;_-* "-"??_-;_-@_-</c:formatCode>
                <c:ptCount val="2"/>
                <c:pt idx="0">
                  <c:v>12690</c:v>
                </c:pt>
                <c:pt idx="1">
                  <c:v>8360</c:v>
                </c:pt>
              </c:numCache>
            </c:numRef>
          </c:val>
          <c:extLst>
            <c:ext xmlns:c16="http://schemas.microsoft.com/office/drawing/2014/chart" uri="{C3380CC4-5D6E-409C-BE32-E72D297353CC}">
              <c16:uniqueId val="{00000003-3C9B-43D2-9823-4B63B4D50C5B}"/>
            </c:ext>
          </c:extLst>
        </c:ser>
        <c:ser>
          <c:idx val="4"/>
          <c:order val="4"/>
          <c:tx>
            <c:strRef>
              <c:f>'1_Mitgliederentwicklung'!$A$14</c:f>
              <c:strCache>
                <c:ptCount val="1"/>
                <c:pt idx="0">
                  <c:v>Sonstige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'1_Mitgliederentwicklung'!$B$14:$C$14</c:f>
              <c:numCache>
                <c:formatCode>_-* #,##0_-;\-* #,##0_-;_-* "-"??_-;_-@_-</c:formatCode>
                <c:ptCount val="2"/>
                <c:pt idx="0">
                  <c:v>14676</c:v>
                </c:pt>
                <c:pt idx="1">
                  <c:v>14885</c:v>
                </c:pt>
              </c:numCache>
            </c:numRef>
          </c:val>
          <c:extLst>
            <c:ext xmlns:c16="http://schemas.microsoft.com/office/drawing/2014/chart" uri="{C3380CC4-5D6E-409C-BE32-E72D297353CC}">
              <c16:uniqueId val="{00000004-3C9B-43D2-9823-4B63B4D50C5B}"/>
            </c:ext>
          </c:extLst>
        </c:ser>
        <c:ser>
          <c:idx val="5"/>
          <c:order val="5"/>
          <c:tx>
            <c:strRef>
              <c:f>'1_Mitgliederentwicklung'!$A$15</c:f>
              <c:strCache>
                <c:ptCount val="1"/>
                <c:pt idx="0">
                  <c:v>Jungmitglieder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'1_Mitgliederentwicklung'!$B$15:$C$15</c:f>
              <c:numCache>
                <c:formatCode>_-* #,##0_-;\-* #,##0_-;_-* "-"??_-;_-@_-</c:formatCode>
                <c:ptCount val="2"/>
                <c:pt idx="0">
                  <c:v>7025</c:v>
                </c:pt>
                <c:pt idx="1">
                  <c:v>7236</c:v>
                </c:pt>
              </c:numCache>
            </c:numRef>
          </c:val>
          <c:extLst>
            <c:ext xmlns:c16="http://schemas.microsoft.com/office/drawing/2014/chart" uri="{C3380CC4-5D6E-409C-BE32-E72D297353CC}">
              <c16:uniqueId val="{00000005-3C9B-43D2-9823-4B63B4D50C5B}"/>
            </c:ext>
          </c:extLst>
        </c:ser>
        <c:dLbls>
          <c:showLegendKey val="0"/>
          <c:showVal val="1"/>
          <c:showCatName val="0"/>
          <c:showSerName val="0"/>
          <c:showPercent val="0"/>
          <c:showBubbleSize val="0"/>
        </c:dLbls>
        <c:gapWidth val="150"/>
        <c:overlap val="100"/>
        <c:axId val="275715280"/>
        <c:axId val="275715760"/>
      </c:barChart>
      <c:lineChart>
        <c:grouping val="standard"/>
        <c:varyColors val="0"/>
        <c:ser>
          <c:idx val="6"/>
          <c:order val="6"/>
          <c:tx>
            <c:strRef>
              <c:f>'1_Mitgliederentwicklung'!$A$16</c:f>
              <c:strCache>
                <c:ptCount val="1"/>
                <c:pt idx="0">
                  <c:v>Mitglieder insgesamt</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'1_Mitgliederentwicklung'!$B$16:$C$16</c:f>
              <c:numCache>
                <c:formatCode>_-* #,##0_-;\-* #,##0_-;_-* "-"??_-;_-@_-</c:formatCode>
                <c:ptCount val="2"/>
                <c:pt idx="0">
                  <c:v>127295</c:v>
                </c:pt>
                <c:pt idx="1">
                  <c:v>124042</c:v>
                </c:pt>
              </c:numCache>
            </c:numRef>
          </c:val>
          <c:smooth val="0"/>
          <c:extLst>
            <c:ext xmlns:c16="http://schemas.microsoft.com/office/drawing/2014/chart" uri="{C3380CC4-5D6E-409C-BE32-E72D297353CC}">
              <c16:uniqueId val="{00000006-3C9B-43D2-9823-4B63B4D50C5B}"/>
            </c:ext>
          </c:extLst>
        </c:ser>
        <c:dLbls>
          <c:showLegendKey val="0"/>
          <c:showVal val="1"/>
          <c:showCatName val="0"/>
          <c:showSerName val="0"/>
          <c:showPercent val="0"/>
          <c:showBubbleSize val="0"/>
        </c:dLbls>
        <c:marker val="1"/>
        <c:smooth val="0"/>
        <c:axId val="275715280"/>
        <c:axId val="275715760"/>
      </c:lineChart>
      <c:catAx>
        <c:axId val="27571528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715760"/>
        <c:crosses val="autoZero"/>
        <c:auto val="1"/>
        <c:lblAlgn val="ctr"/>
        <c:lblOffset val="100"/>
        <c:noMultiLvlLbl val="0"/>
      </c:catAx>
      <c:valAx>
        <c:axId val="27571576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7152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'1_Mitgliederentwicklung'!$A$10</c:f>
              <c:strCache>
                <c:ptCount val="1"/>
                <c:pt idx="0">
                  <c:v>Vollzahler</c:v>
                </c:pt>
              </c:strCache>
            </c:strRef>
          </c:tx>
          <c:spPr>
            <a:solidFill>
              <a:srgbClr val="0055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'1_Mitgliederentwicklung'!$B$10:$C$10</c:f>
              <c:numCache>
                <c:formatCode>_-* #,##0_-;\-* #,##0_-;_-* "-"??_-;_-@_-</c:formatCode>
                <c:ptCount val="2"/>
                <c:pt idx="0">
                  <c:v>3912</c:v>
                </c:pt>
                <c:pt idx="1">
                  <c:v>3886</c:v>
                </c:pt>
              </c:numCache>
            </c:numRef>
          </c:val>
          <c:extLst>
            <c:ext xmlns:c16="http://schemas.microsoft.com/office/drawing/2014/chart" uri="{C3380CC4-5D6E-409C-BE32-E72D297353CC}">
              <c16:uniqueId val="{00000000-3C9B-43D2-9823-4B63B4D50C5B}"/>
            </c:ext>
          </c:extLst>
        </c:ser>
        <c:ser>
          <c:idx val="1"/>
          <c:order val="1"/>
          <c:tx>
            <c:strRef>
              <c:f>'1_Mitgliederentwicklung'!$A$11</c:f>
              <c:strCache>
                <c:ptCount val="1"/>
                <c:pt idx="0">
                  <c:v>Doppelmitglieder</c:v>
                </c:pt>
              </c:strCache>
            </c:strRef>
          </c:tx>
          <c:spPr>
            <a:solidFill>
              <a:srgbClr val="000C1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'1_Mitgliederentwicklung'!$B$11:$C$11</c:f>
              <c:numCache>
                <c:formatCode>_-* #,##0_-;\-* #,##0_-;_-* "-"??_-;_-@_-</c:formatCode>
                <c:ptCount val="2"/>
                <c:pt idx="0">
                  <c:v>209</c:v>
                </c:pt>
                <c:pt idx="1">
                  <c:v>208</c:v>
                </c:pt>
              </c:numCache>
            </c:numRef>
          </c:val>
          <c:extLst>
            <c:ext xmlns:c16="http://schemas.microsoft.com/office/drawing/2014/chart" uri="{C3380CC4-5D6E-409C-BE32-E72D297353CC}">
              <c16:uniqueId val="{00000001-3C9B-43D2-9823-4B63B4D50C5B}"/>
            </c:ext>
          </c:extLst>
        </c:ser>
        <c:ser>
          <c:idx val="2"/>
          <c:order val="2"/>
          <c:tx>
            <c:strRef>
              <c:f>'1_Mitgliederentwicklung'!$A$12</c:f>
              <c:strCache>
                <c:ptCount val="1"/>
                <c:pt idx="0">
                  <c:v>Berufseinsteiger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'1_Mitgliederentwicklung'!$B$12:$C$12</c:f>
              <c:numCache>
                <c:formatCode>_-* #,##0_-;\-* #,##0_-;_-* "-"??_-;_-@_-</c:formatCode>
                <c:ptCount val="2"/>
                <c:pt idx="0">
                  <c:v>440</c:v>
                </c:pt>
                <c:pt idx="1">
                  <c:v>506</c:v>
                </c:pt>
              </c:numCache>
            </c:numRef>
          </c:val>
          <c:extLst>
            <c:ext xmlns:c16="http://schemas.microsoft.com/office/drawing/2014/chart" uri="{C3380CC4-5D6E-409C-BE32-E72D297353CC}">
              <c16:uniqueId val="{00000002-3C9B-43D2-9823-4B63B4D50C5B}"/>
            </c:ext>
          </c:extLst>
        </c:ser>
        <c:ser>
          <c:idx val="3"/>
          <c:order val="3"/>
          <c:tx>
            <c:strRef>
              <c:f>'1_Mitgliederentwicklung'!$A$13</c:f>
              <c:strCache>
                <c:ptCount val="1"/>
                <c:pt idx="0">
                  <c:v>Studierende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'1_Mitgliederentwicklung'!$B$13:$C$13</c:f>
              <c:numCache>
                <c:formatCode>_-* #,##0_-;\-* #,##0_-;_-* "-"??_-;_-@_-</c:formatCode>
                <c:ptCount val="2"/>
                <c:pt idx="0">
                  <c:v>724</c:v>
                </c:pt>
                <c:pt idx="1">
                  <c:v>646</c:v>
                </c:pt>
              </c:numCache>
            </c:numRef>
          </c:val>
          <c:extLst>
            <c:ext xmlns:c16="http://schemas.microsoft.com/office/drawing/2014/chart" uri="{C3380CC4-5D6E-409C-BE32-E72D297353CC}">
              <c16:uniqueId val="{00000003-3C9B-43D2-9823-4B63B4D50C5B}"/>
            </c:ext>
          </c:extLst>
        </c:ser>
        <c:ser>
          <c:idx val="4"/>
          <c:order val="4"/>
          <c:tx>
            <c:strRef>
              <c:f>'1_Mitgliederentwicklung'!$A$14</c:f>
              <c:strCache>
                <c:ptCount val="1"/>
                <c:pt idx="0">
                  <c:v>Sonstige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'1_Mitgliederentwicklung'!$B$14:$C$14</c:f>
              <c:numCache>
                <c:formatCode>_-* #,##0_-;\-* #,##0_-;_-* "-"??_-;_-@_-</c:formatCode>
                <c:ptCount val="2"/>
                <c:pt idx="0">
                  <c:v>513</c:v>
                </c:pt>
                <c:pt idx="1">
                  <c:v>534</c:v>
                </c:pt>
              </c:numCache>
            </c:numRef>
          </c:val>
          <c:extLst>
            <c:ext xmlns:c16="http://schemas.microsoft.com/office/drawing/2014/chart" uri="{C3380CC4-5D6E-409C-BE32-E72D297353CC}">
              <c16:uniqueId val="{00000004-3C9B-43D2-9823-4B63B4D50C5B}"/>
            </c:ext>
          </c:extLst>
        </c:ser>
        <c:ser>
          <c:idx val="5"/>
          <c:order val="5"/>
          <c:tx>
            <c:strRef>
              <c:f>'1_Mitgliederentwicklung'!$A$15</c:f>
              <c:strCache>
                <c:ptCount val="1"/>
                <c:pt idx="0">
                  <c:v>Jungmitglieder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'1_Mitgliederentwicklung'!$B$15:$C$15</c:f>
              <c:numCache>
                <c:formatCode>_-* #,##0_-;\-* #,##0_-;_-* "-"??_-;_-@_-</c:formatCode>
                <c:ptCount val="2"/>
                <c:pt idx="0">
                  <c:v>324</c:v>
                </c:pt>
                <c:pt idx="1">
                  <c:v>307</c:v>
                </c:pt>
              </c:numCache>
            </c:numRef>
          </c:val>
          <c:extLst>
            <c:ext xmlns:c16="http://schemas.microsoft.com/office/drawing/2014/chart" uri="{C3380CC4-5D6E-409C-BE32-E72D297353CC}">
              <c16:uniqueId val="{00000005-3C9B-43D2-9823-4B63B4D50C5B}"/>
            </c:ext>
          </c:extLst>
        </c:ser>
        <c:dLbls>
          <c:showLegendKey val="0"/>
          <c:showVal val="1"/>
          <c:showCatName val="0"/>
          <c:showSerName val="0"/>
          <c:showPercent val="0"/>
          <c:showBubbleSize val="0"/>
        </c:dLbls>
        <c:gapWidth val="150"/>
        <c:overlap val="100"/>
        <c:axId val="275715280"/>
        <c:axId val="275715760"/>
      </c:barChart>
      <c:lineChart>
        <c:grouping val="standard"/>
        <c:varyColors val="0"/>
        <c:ser>
          <c:idx val="6"/>
          <c:order val="6"/>
          <c:tx>
            <c:strRef>
              <c:f>'1_Mitgliederentwicklung'!$A$16</c:f>
              <c:strCache>
                <c:ptCount val="1"/>
                <c:pt idx="0">
                  <c:v>Mitglieder insgesamt</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'1_Mitgliederentwicklung'!$B$9:$C$9</c:f>
              <c:numCache>
                <c:formatCode>0</c:formatCode>
                <c:ptCount val="2"/>
                <c:pt idx="0">
                  <c:v>2023</c:v>
                </c:pt>
                <c:pt idx="1">
                  <c:v>2024</c:v>
                </c:pt>
              </c:numCache>
            </c:numRef>
          </c:cat>
          <c:val>
            <c:numRef>
              <c:f>'1_Mitgliederentwicklung'!$B$16:$C$16</c:f>
              <c:numCache>
                <c:formatCode>_-* #,##0_-;\-* #,##0_-;_-* "-"??_-;_-@_-</c:formatCode>
                <c:ptCount val="2"/>
                <c:pt idx="0">
                  <c:v>6122</c:v>
                </c:pt>
                <c:pt idx="1">
                  <c:v>6087</c:v>
                </c:pt>
              </c:numCache>
            </c:numRef>
          </c:val>
          <c:smooth val="0"/>
          <c:extLst>
            <c:ext xmlns:c16="http://schemas.microsoft.com/office/drawing/2014/chart" uri="{C3380CC4-5D6E-409C-BE32-E72D297353CC}">
              <c16:uniqueId val="{00000006-3C9B-43D2-9823-4B63B4D50C5B}"/>
            </c:ext>
          </c:extLst>
        </c:ser>
        <c:dLbls>
          <c:showLegendKey val="0"/>
          <c:showVal val="1"/>
          <c:showCatName val="0"/>
          <c:showSerName val="0"/>
          <c:showPercent val="0"/>
          <c:showBubbleSize val="0"/>
        </c:dLbls>
        <c:marker val="1"/>
        <c:smooth val="0"/>
        <c:axId val="275715280"/>
        <c:axId val="275715760"/>
      </c:lineChart>
      <c:catAx>
        <c:axId val="27571528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715760"/>
        <c:crosses val="autoZero"/>
        <c:auto val="1"/>
        <c:lblAlgn val="ctr"/>
        <c:lblOffset val="100"/>
        <c:noMultiLvlLbl val="0"/>
      </c:catAx>
      <c:valAx>
        <c:axId val="27571576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57152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'2024'!$J$2:$AA$2</c:f>
              <c:strCache>
                <c:ptCount val="18"/>
                <c:pt idx="0">
                  <c:v>Fahrzeug- und Verkehrstechnik</c:v>
                </c:pt>
                <c:pt idx="1">
                  <c:v>Gesellschaft und Technik</c:v>
                </c:pt>
                <c:pt idx="2">
                  <c:v>Technische Gebäudeausrüstung</c:v>
                </c:pt>
                <c:pt idx="3">
                  <c:v>Künstliche Intelligenz</c:v>
                </c:pt>
                <c:pt idx="4">
                  <c:v>Technischer Vertrieb und Produktmanagement</c:v>
                </c:pt>
                <c:pt idx="5">
                  <c:v>Normen und Richtlinien</c:v>
                </c:pt>
                <c:pt idx="6">
                  <c:v>Energie- und Umwelttechnik</c:v>
                </c:pt>
                <c:pt idx="7">
                  <c:v>Digitalisierung und Nachhaltigkeit</c:v>
                </c:pt>
                <c:pt idx="8">
                  <c:v>Wertanalyse</c:v>
                </c:pt>
                <c:pt idx="9">
                  <c:v>Mess- und Automatisierungstechnik</c:v>
                </c:pt>
                <c:pt idx="10">
                  <c:v>Systems Engineering</c:v>
                </c:pt>
                <c:pt idx="11">
                  <c:v>Kunststofftechnik</c:v>
                </c:pt>
                <c:pt idx="12">
                  <c:v>Produktion und Logistik</c:v>
                </c:pt>
                <c:pt idx="13">
                  <c:v>VDI Bezirksverein Bayern Nordost</c:v>
                </c:pt>
                <c:pt idx="14">
                  <c:v>Frauen im Ingenieurberuf, Nürnberg</c:v>
                </c:pt>
                <c:pt idx="15">
                  <c:v>Technikgeschichte</c:v>
                </c:pt>
                <c:pt idx="16">
                  <c:v>Produkt- und Prozessgestaltung</c:v>
                </c:pt>
                <c:pt idx="17">
                  <c:v>Young Engineers</c:v>
                </c:pt>
              </c:strCache>
            </c:strRef>
          </c:cat>
          <c:val>
            <c:numRef>
              <c:f>'2024'!$J$115:$AA$115</c:f>
              <c:numCache>
                <c:formatCode>General</c:formatCode>
                <c:ptCount val="18"/>
                <c:pt idx="0">
                  <c:v>0</c:v>
                </c:pt>
                <c:pt idx="1">
                  <c:v>0</c:v>
                </c:pt>
                <c:pt idx="2">
                  <c:v>0</c:v>
                </c:pt>
                <c:pt idx="3">
                  <c:v>2</c:v>
                </c:pt>
                <c:pt idx="4">
                  <c:v>2</c:v>
                </c:pt>
                <c:pt idx="5">
                  <c:v>3</c:v>
                </c:pt>
                <c:pt idx="6">
                  <c:v>3</c:v>
                </c:pt>
                <c:pt idx="7">
                  <c:v>4</c:v>
                </c:pt>
                <c:pt idx="8">
                  <c:v>5</c:v>
                </c:pt>
                <c:pt idx="9">
                  <c:v>6</c:v>
                </c:pt>
                <c:pt idx="10">
                  <c:v>6</c:v>
                </c:pt>
                <c:pt idx="11">
                  <c:v>7</c:v>
                </c:pt>
                <c:pt idx="12">
                  <c:v>8</c:v>
                </c:pt>
                <c:pt idx="13">
                  <c:v>10</c:v>
                </c:pt>
                <c:pt idx="14">
                  <c:v>12</c:v>
                </c:pt>
                <c:pt idx="15">
                  <c:v>13</c:v>
                </c:pt>
                <c:pt idx="16">
                  <c:v>14</c:v>
                </c:pt>
                <c:pt idx="17">
                  <c:v>22</c:v>
                </c:pt>
              </c:numCache>
            </c:numRef>
          </c:val>
          <c:extLst>
            <c:ext xmlns:c16="http://schemas.microsoft.com/office/drawing/2014/chart" uri="{C3380CC4-5D6E-409C-BE32-E72D297353CC}">
              <c16:uniqueId val="{00000000-96DE-45DA-A661-EB766BE15AA4}"/>
            </c:ext>
          </c:extLst>
        </c:ser>
        <c:dLbls>
          <c:dLblPos val="inEnd"/>
          <c:showLegendKey val="0"/>
          <c:showVal val="1"/>
          <c:showCatName val="0"/>
          <c:showSerName val="0"/>
          <c:showPercent val="0"/>
          <c:showBubbleSize val="0"/>
        </c:dLbls>
        <c:gapWidth val="65"/>
        <c:axId val="356926816"/>
        <c:axId val="356925248"/>
      </c:barChart>
      <c:catAx>
        <c:axId val="35692681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e-DE"/>
          </a:p>
        </c:txPr>
        <c:crossAx val="356925248"/>
        <c:crosses val="autoZero"/>
        <c:auto val="1"/>
        <c:lblAlgn val="ctr"/>
        <c:lblOffset val="100"/>
        <c:noMultiLvlLbl val="0"/>
      </c:catAx>
      <c:valAx>
        <c:axId val="356925248"/>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crossAx val="35692681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3175" cap="flat" cmpd="sng" algn="ctr">
      <a:solidFill>
        <a:schemeClr val="tx1">
          <a:tint val="75000"/>
          <a:shade val="95000"/>
          <a:satMod val="105000"/>
        </a:schemeClr>
      </a:solidFill>
      <a:round/>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Jahresvergleich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Jahresvergleich!$C$3</c:f>
              <c:strCache>
                <c:ptCount val="1"/>
                <c:pt idx="0">
                  <c:v>Netzwerk-Veranstaltungen
[absolut p.a.]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Jahresvergleich!$B$4:$B$7</c:f>
              <c:numCache>
                <c:formatCode>General</c:formatCode>
                <c:ptCount val="4"/>
                <c:pt idx="0">
                  <c:v>2021</c:v>
                </c:pt>
                <c:pt idx="1">
                  <c:v>2022</c:v>
                </c:pt>
                <c:pt idx="2">
                  <c:v>2023</c:v>
                </c:pt>
                <c:pt idx="3">
                  <c:v>2024</c:v>
                </c:pt>
              </c:numCache>
            </c:numRef>
          </c:cat>
          <c:val>
            <c:numRef>
              <c:f>Jahresvergleich!$C$4:$C$7</c:f>
              <c:numCache>
                <c:formatCode>General</c:formatCode>
                <c:ptCount val="4"/>
                <c:pt idx="0">
                  <c:v>66</c:v>
                </c:pt>
                <c:pt idx="1">
                  <c:v>68</c:v>
                </c:pt>
                <c:pt idx="2">
                  <c:v>90</c:v>
                </c:pt>
                <c:pt idx="3">
                  <c:v>117</c:v>
                </c:pt>
              </c:numCache>
            </c:numRef>
          </c:val>
          <c:extLst>
            <c:ext xmlns:c16="http://schemas.microsoft.com/office/drawing/2014/chart" uri="{C3380CC4-5D6E-409C-BE32-E72D297353CC}">
              <c16:uniqueId val="{00000000-0A27-4951-8BA2-61F05DA90C44}"/>
            </c:ext>
          </c:extLst>
        </c:ser>
        <c:dLbls>
          <c:showLegendKey val="0"/>
          <c:showVal val="0"/>
          <c:showCatName val="0"/>
          <c:showSerName val="0"/>
          <c:showPercent val="0"/>
          <c:showBubbleSize val="0"/>
        </c:dLbls>
        <c:gapWidth val="219"/>
        <c:axId val="355905872"/>
        <c:axId val="355906656"/>
      </c:barChart>
      <c:lineChart>
        <c:grouping val="standard"/>
        <c:varyColors val="0"/>
        <c:ser>
          <c:idx val="1"/>
          <c:order val="1"/>
          <c:tx>
            <c:strRef>
              <c:f>Jahresvergleich!$E$3</c:f>
              <c:strCache>
                <c:ptCount val="1"/>
                <c:pt idx="0">
                  <c:v>Vergleich zum jeweiligen Vorjahr
[relativ %]</c:v>
                </c:pt>
              </c:strCache>
            </c:strRef>
          </c:tx>
          <c:spPr>
            <a:ln w="28575" cap="rnd">
              <a:solidFill>
                <a:schemeClr val="accent2"/>
              </a:solidFill>
              <a:round/>
            </a:ln>
            <a:effectLst/>
          </c:spPr>
          <c:marker>
            <c:symbol val="none"/>
          </c:marker>
          <c:cat>
            <c:numRef>
              <c:f>Jahresvergleich!$B$4:$B$7</c:f>
              <c:numCache>
                <c:formatCode>General</c:formatCode>
                <c:ptCount val="4"/>
                <c:pt idx="0">
                  <c:v>2021</c:v>
                </c:pt>
                <c:pt idx="1">
                  <c:v>2022</c:v>
                </c:pt>
                <c:pt idx="2">
                  <c:v>2023</c:v>
                </c:pt>
                <c:pt idx="3">
                  <c:v>2024</c:v>
                </c:pt>
              </c:numCache>
            </c:numRef>
          </c:cat>
          <c:val>
            <c:numRef>
              <c:f>Jahresvergleich!$E$4:$E$7</c:f>
              <c:numCache>
                <c:formatCode>0%</c:formatCode>
                <c:ptCount val="4"/>
                <c:pt idx="0">
                  <c:v>0</c:v>
                </c:pt>
                <c:pt idx="1">
                  <c:v>3.0303030303030304E-2</c:v>
                </c:pt>
                <c:pt idx="2">
                  <c:v>0.3235294117647059</c:v>
                </c:pt>
                <c:pt idx="3">
                  <c:v>0.3</c:v>
                </c:pt>
              </c:numCache>
            </c:numRef>
          </c:val>
          <c:smooth val="0"/>
          <c:extLst>
            <c:ext xmlns:c16="http://schemas.microsoft.com/office/drawing/2014/chart" uri="{C3380CC4-5D6E-409C-BE32-E72D297353CC}">
              <c16:uniqueId val="{00000001-0A27-4951-8BA2-61F05DA90C44}"/>
            </c:ext>
          </c:extLst>
        </c:ser>
        <c:dLbls>
          <c:showLegendKey val="0"/>
          <c:showVal val="0"/>
          <c:showCatName val="0"/>
          <c:showSerName val="0"/>
          <c:showPercent val="0"/>
          <c:showBubbleSize val="0"/>
        </c:dLbls>
        <c:marker val="1"/>
        <c:smooth val="0"/>
        <c:axId val="355905480"/>
        <c:axId val="355909792"/>
      </c:lineChart>
      <c:catAx>
        <c:axId val="3559058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Jahr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55906656"/>
        <c:crosses val="autoZero"/>
        <c:auto val="1"/>
        <c:lblAlgn val="ctr"/>
        <c:lblOffset val="100"/>
        <c:noMultiLvlLbl val="0"/>
      </c:catAx>
      <c:valAx>
        <c:axId val="355906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Anzahl der Netzwerk-Veranstaltungen 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55905872"/>
        <c:crosses val="autoZero"/>
        <c:crossBetween val="between"/>
      </c:valAx>
      <c:valAx>
        <c:axId val="355909792"/>
        <c:scaling>
          <c:orientation val="minMax"/>
          <c:max val="0.5"/>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Vergleich zum jeweiligen Vorjahr</a:t>
                </a:r>
                <a:r>
                  <a:rPr lang="en-GB" baseline="0"/>
                  <a:t> </a:t>
                </a:r>
                <a:r>
                  <a:rPr lang="en-GB"/>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55905480"/>
        <c:crosses val="max"/>
        <c:crossBetween val="between"/>
      </c:valAx>
      <c:catAx>
        <c:axId val="355905480"/>
        <c:scaling>
          <c:orientation val="minMax"/>
        </c:scaling>
        <c:delete val="1"/>
        <c:axPos val="b"/>
        <c:numFmt formatCode="General" sourceLinked="1"/>
        <c:majorTickMark val="out"/>
        <c:minorTickMark val="none"/>
        <c:tickLblPos val="nextTo"/>
        <c:crossAx val="3559097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gradFill>
      <a:gsLst>
        <a:gs pos="36000">
          <a:schemeClr val="accent1">
            <a:lumMod val="5000"/>
            <a:lumOff val="95000"/>
          </a:schemeClr>
        </a:gs>
        <a:gs pos="76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ln w="3175" cap="flat" cmpd="sng" algn="ctr">
      <a:solidFill>
        <a:schemeClr val="tx1">
          <a:tint val="75000"/>
          <a:shade val="95000"/>
          <a:satMod val="105000"/>
        </a:schemeClr>
      </a:solidFill>
      <a:round/>
    </a:ln>
    <a:effectLst/>
  </c:spPr>
  <c:txPr>
    <a:bodyPr/>
    <a:lstStyle/>
    <a:p>
      <a:pPr>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b="1"/>
              <a:t>Regionale Mitgliederverteilung - Eintritte</a:t>
            </a:r>
            <a:r>
              <a:rPr lang="de-DE" b="1" baseline="0"/>
              <a:t> 2024</a:t>
            </a:r>
            <a:endParaRPr lang="de-DE"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alt!$B$1</c:f>
              <c:strCache>
                <c:ptCount val="1"/>
                <c:pt idx="0">
                  <c:v>YE-Mitglieder</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alt!$A$2:$A$10</c:f>
              <c:strCache>
                <c:ptCount val="9"/>
                <c:pt idx="0">
                  <c:v>Nürnberg</c:v>
                </c:pt>
                <c:pt idx="1">
                  <c:v>Erlangen</c:v>
                </c:pt>
                <c:pt idx="2">
                  <c:v>Regensburg</c:v>
                </c:pt>
                <c:pt idx="3">
                  <c:v>Ansbach</c:v>
                </c:pt>
                <c:pt idx="4">
                  <c:v>Amberg</c:v>
                </c:pt>
                <c:pt idx="5">
                  <c:v>Bamberg</c:v>
                </c:pt>
                <c:pt idx="6">
                  <c:v>Coburg</c:v>
                </c:pt>
                <c:pt idx="7">
                  <c:v>Bayreuth</c:v>
                </c:pt>
                <c:pt idx="8">
                  <c:v>Kulmbach</c:v>
                </c:pt>
              </c:strCache>
            </c:strRef>
          </c:cat>
          <c:val>
            <c:numRef>
              <c:f>alt!$B$2:$B$10</c:f>
              <c:numCache>
                <c:formatCode>General</c:formatCode>
                <c:ptCount val="9"/>
                <c:pt idx="0">
                  <c:v>82</c:v>
                </c:pt>
                <c:pt idx="1">
                  <c:v>24</c:v>
                </c:pt>
                <c:pt idx="2">
                  <c:v>20</c:v>
                </c:pt>
                <c:pt idx="3">
                  <c:v>26</c:v>
                </c:pt>
                <c:pt idx="4">
                  <c:v>14</c:v>
                </c:pt>
                <c:pt idx="5">
                  <c:v>11</c:v>
                </c:pt>
                <c:pt idx="6">
                  <c:v>11</c:v>
                </c:pt>
                <c:pt idx="7">
                  <c:v>9</c:v>
                </c:pt>
                <c:pt idx="8">
                  <c:v>11</c:v>
                </c:pt>
              </c:numCache>
            </c:numRef>
          </c:val>
          <c:extLst>
            <c:ext xmlns:c16="http://schemas.microsoft.com/office/drawing/2014/chart" uri="{C3380CC4-5D6E-409C-BE32-E72D297353CC}">
              <c16:uniqueId val="{00000000-E82E-49B2-B646-E5E957A7E5BB}"/>
            </c:ext>
          </c:extLst>
        </c:ser>
        <c:ser>
          <c:idx val="1"/>
          <c:order val="1"/>
          <c:tx>
            <c:strRef>
              <c:f>alt!$C$1</c:f>
              <c:strCache>
                <c:ptCount val="1"/>
                <c:pt idx="0">
                  <c:v>BG-Mitglieder</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alt!$A$2:$A$10</c:f>
              <c:strCache>
                <c:ptCount val="9"/>
                <c:pt idx="0">
                  <c:v>Nürnberg</c:v>
                </c:pt>
                <c:pt idx="1">
                  <c:v>Erlangen</c:v>
                </c:pt>
                <c:pt idx="2">
                  <c:v>Regensburg</c:v>
                </c:pt>
                <c:pt idx="3">
                  <c:v>Ansbach</c:v>
                </c:pt>
                <c:pt idx="4">
                  <c:v>Amberg</c:v>
                </c:pt>
                <c:pt idx="5">
                  <c:v>Bamberg</c:v>
                </c:pt>
                <c:pt idx="6">
                  <c:v>Coburg</c:v>
                </c:pt>
                <c:pt idx="7">
                  <c:v>Bayreuth</c:v>
                </c:pt>
                <c:pt idx="8">
                  <c:v>Kulmbach</c:v>
                </c:pt>
              </c:strCache>
            </c:strRef>
          </c:cat>
          <c:val>
            <c:numRef>
              <c:f>alt!$C$2:$C$10</c:f>
              <c:numCache>
                <c:formatCode>General</c:formatCode>
                <c:ptCount val="9"/>
                <c:pt idx="0">
                  <c:v>67</c:v>
                </c:pt>
                <c:pt idx="1">
                  <c:v>29</c:v>
                </c:pt>
                <c:pt idx="2">
                  <c:v>25</c:v>
                </c:pt>
                <c:pt idx="3">
                  <c:v>16</c:v>
                </c:pt>
                <c:pt idx="4">
                  <c:v>16</c:v>
                </c:pt>
                <c:pt idx="5">
                  <c:v>15</c:v>
                </c:pt>
                <c:pt idx="6">
                  <c:v>12</c:v>
                </c:pt>
                <c:pt idx="7">
                  <c:v>12</c:v>
                </c:pt>
                <c:pt idx="8">
                  <c:v>7</c:v>
                </c:pt>
              </c:numCache>
            </c:numRef>
          </c:val>
          <c:extLst>
            <c:ext xmlns:c16="http://schemas.microsoft.com/office/drawing/2014/chart" uri="{C3380CC4-5D6E-409C-BE32-E72D297353CC}">
              <c16:uniqueId val="{00000001-E82E-49B2-B646-E5E957A7E5BB}"/>
            </c:ext>
          </c:extLst>
        </c:ser>
        <c:dLbls>
          <c:showLegendKey val="0"/>
          <c:showVal val="0"/>
          <c:showCatName val="0"/>
          <c:showSerName val="0"/>
          <c:showPercent val="0"/>
          <c:showBubbleSize val="0"/>
        </c:dLbls>
        <c:gapWidth val="150"/>
        <c:shape val="box"/>
        <c:axId val="1867136143"/>
        <c:axId val="1867144303"/>
        <c:axId val="0"/>
      </c:bar3DChart>
      <c:catAx>
        <c:axId val="186713614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67144303"/>
        <c:crosses val="autoZero"/>
        <c:auto val="1"/>
        <c:lblAlgn val="ctr"/>
        <c:lblOffset val="100"/>
        <c:noMultiLvlLbl val="0"/>
      </c:catAx>
      <c:valAx>
        <c:axId val="18671443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67136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jpeg"/><Relationship Id="rId1" Type="http://schemas.openxmlformats.org/officeDocument/2006/relationships/image" Target="../media/image50.jpeg"/></Relationships>
</file>

<file path=ppt/diagrams/_rels/data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image" Target="../media/image7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2.tiff"/><Relationship Id="rId1" Type="http://schemas.openxmlformats.org/officeDocument/2006/relationships/image" Target="../media/image5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5.jpg"/><Relationship Id="rId1" Type="http://schemas.openxmlformats.org/officeDocument/2006/relationships/image" Target="../media/image7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129A4D-2BAA-4A8D-9DD9-4B74ED81A567}"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GB"/>
        </a:p>
      </dgm:t>
    </dgm:pt>
    <dgm:pt modelId="{613DB2E1-AAF8-4825-A5ED-0D880A3158E0}">
      <dgm:prSet phldrT="[Text]"/>
      <dgm:spPr/>
      <dgm:t>
        <a:bodyPr/>
        <a:lstStyle/>
        <a:p>
          <a:r>
            <a:rPr lang="de-DE" dirty="0">
              <a:solidFill>
                <a:schemeClr val="bg2"/>
              </a:solidFill>
            </a:rPr>
            <a:t>Koordination der Netzwerke</a:t>
          </a:r>
          <a:endParaRPr lang="en-GB" dirty="0">
            <a:solidFill>
              <a:schemeClr val="bg2"/>
            </a:solidFill>
          </a:endParaRPr>
        </a:p>
      </dgm:t>
    </dgm:pt>
    <dgm:pt modelId="{7ED8C9D8-FCE9-4B96-B047-2CA6FDDA5EAE}" type="parTrans" cxnId="{5D96E1E1-7271-48AF-8EC0-0F222C931E90}">
      <dgm:prSet/>
      <dgm:spPr/>
      <dgm:t>
        <a:bodyPr/>
        <a:lstStyle/>
        <a:p>
          <a:endParaRPr lang="en-GB"/>
        </a:p>
      </dgm:t>
    </dgm:pt>
    <dgm:pt modelId="{99094698-35D2-4C84-8026-7FC605D112F6}" type="sibTrans" cxnId="{5D96E1E1-7271-48AF-8EC0-0F222C931E90}">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GB"/>
        </a:p>
      </dgm:t>
    </dgm:pt>
    <dgm:pt modelId="{C4CDBA1C-E5AC-4866-B05F-117CD1D628C8}">
      <dgm:prSet/>
      <dgm:spPr/>
      <dgm:t>
        <a:bodyPr/>
        <a:lstStyle/>
        <a:p>
          <a:r>
            <a:rPr lang="de-DE" dirty="0">
              <a:solidFill>
                <a:schemeClr val="bg2"/>
              </a:solidFill>
            </a:rPr>
            <a:t>Günter Schmid</a:t>
          </a:r>
          <a:endParaRPr lang="en-GB" dirty="0">
            <a:solidFill>
              <a:schemeClr val="bg2"/>
            </a:solidFill>
          </a:endParaRPr>
        </a:p>
      </dgm:t>
    </dgm:pt>
    <dgm:pt modelId="{976D09E7-53E3-4BE9-90AE-D2D877E2A978}" type="parTrans" cxnId="{1BFB0860-E9F2-4F1C-BF9C-7547814970D9}">
      <dgm:prSet/>
      <dgm:spPr/>
      <dgm:t>
        <a:bodyPr/>
        <a:lstStyle/>
        <a:p>
          <a:endParaRPr lang="en-GB"/>
        </a:p>
      </dgm:t>
    </dgm:pt>
    <dgm:pt modelId="{416676A6-E263-4AF0-BBC5-030868E10C22}" type="sibTrans" cxnId="{1BFB0860-E9F2-4F1C-BF9C-7547814970D9}">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GB"/>
        </a:p>
      </dgm:t>
    </dgm:pt>
    <dgm:pt modelId="{2E6D0463-7EF6-4844-AB23-F76C0073B3BA}">
      <dgm:prSet/>
      <dgm:spPr/>
      <dgm:t>
        <a:bodyPr/>
        <a:lstStyle/>
        <a:p>
          <a:r>
            <a:rPr lang="en-GB" dirty="0">
              <a:solidFill>
                <a:schemeClr val="bg2"/>
              </a:solidFill>
            </a:rPr>
            <a:t>koordination-nw.bv-bno@vdi.de</a:t>
          </a:r>
        </a:p>
      </dgm:t>
    </dgm:pt>
    <dgm:pt modelId="{E2F4CC0A-66D9-4947-8287-87CC041CEA10}" type="sibTrans" cxnId="{6E66C6BF-00FE-46FE-9BDA-EC4824472232}">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GB"/>
        </a:p>
      </dgm:t>
    </dgm:pt>
    <dgm:pt modelId="{3F3C9A70-A143-4FDF-A5C8-D2A56D0360A1}" type="parTrans" cxnId="{6E66C6BF-00FE-46FE-9BDA-EC4824472232}">
      <dgm:prSet/>
      <dgm:spPr/>
      <dgm:t>
        <a:bodyPr/>
        <a:lstStyle/>
        <a:p>
          <a:endParaRPr lang="en-GB"/>
        </a:p>
      </dgm:t>
    </dgm:pt>
    <dgm:pt modelId="{0FAB5D84-10CB-4F70-BC3A-BC346F30F735}" type="pres">
      <dgm:prSet presAssocID="{04129A4D-2BAA-4A8D-9DD9-4B74ED81A567}" presName="Name0" presStyleCnt="0">
        <dgm:presLayoutVars>
          <dgm:chMax val="21"/>
          <dgm:chPref val="21"/>
        </dgm:presLayoutVars>
      </dgm:prSet>
      <dgm:spPr/>
    </dgm:pt>
    <dgm:pt modelId="{97715685-62A8-477E-B12F-509EB6432A15}" type="pres">
      <dgm:prSet presAssocID="{613DB2E1-AAF8-4825-A5ED-0D880A3158E0}" presName="text1" presStyleCnt="0"/>
      <dgm:spPr/>
    </dgm:pt>
    <dgm:pt modelId="{3EDCC142-5532-4351-AFF1-19FF9D248CC6}" type="pres">
      <dgm:prSet presAssocID="{613DB2E1-AAF8-4825-A5ED-0D880A3158E0}" presName="textRepeatNode" presStyleLbl="alignNode1" presStyleIdx="0" presStyleCnt="3">
        <dgm:presLayoutVars>
          <dgm:chMax val="0"/>
          <dgm:chPref val="0"/>
          <dgm:bulletEnabled val="1"/>
        </dgm:presLayoutVars>
      </dgm:prSet>
      <dgm:spPr/>
    </dgm:pt>
    <dgm:pt modelId="{BDBC7B89-C686-471F-BA58-E34246619FAB}" type="pres">
      <dgm:prSet presAssocID="{613DB2E1-AAF8-4825-A5ED-0D880A3158E0}" presName="textaccent1" presStyleCnt="0"/>
      <dgm:spPr/>
    </dgm:pt>
    <dgm:pt modelId="{595CA297-97AA-4DD7-8154-87831E99C1A4}" type="pres">
      <dgm:prSet presAssocID="{613DB2E1-AAF8-4825-A5ED-0D880A3158E0}" presName="accentRepeatNode" presStyleLbl="solidAlignAcc1" presStyleIdx="0" presStyleCnt="6"/>
      <dgm:spPr/>
    </dgm:pt>
    <dgm:pt modelId="{A02EFCF9-59A1-4F3E-960E-90700D57CE08}" type="pres">
      <dgm:prSet presAssocID="{99094698-35D2-4C84-8026-7FC605D112F6}" presName="image1" presStyleCnt="0"/>
      <dgm:spPr/>
    </dgm:pt>
    <dgm:pt modelId="{29DEAD94-A03B-460C-8AEF-5266CFB01486}" type="pres">
      <dgm:prSet presAssocID="{99094698-35D2-4C84-8026-7FC605D112F6}" presName="imageRepeatNode" presStyleLbl="alignAcc1" presStyleIdx="0" presStyleCnt="3"/>
      <dgm:spPr/>
    </dgm:pt>
    <dgm:pt modelId="{DEA50B51-3D8B-433D-8E66-642D95FB499E}" type="pres">
      <dgm:prSet presAssocID="{99094698-35D2-4C84-8026-7FC605D112F6}" presName="imageaccent1" presStyleCnt="0"/>
      <dgm:spPr/>
    </dgm:pt>
    <dgm:pt modelId="{369F03D4-B861-48EB-A178-26BC6000BE43}" type="pres">
      <dgm:prSet presAssocID="{99094698-35D2-4C84-8026-7FC605D112F6}" presName="accentRepeatNode" presStyleLbl="solidAlignAcc1" presStyleIdx="1" presStyleCnt="6"/>
      <dgm:spPr/>
    </dgm:pt>
    <dgm:pt modelId="{3E7045A9-4688-487D-89F6-4A7AC6FBC3E0}" type="pres">
      <dgm:prSet presAssocID="{2E6D0463-7EF6-4844-AB23-F76C0073B3BA}" presName="text2" presStyleCnt="0"/>
      <dgm:spPr/>
    </dgm:pt>
    <dgm:pt modelId="{5D930FD3-964A-4BFB-8CAE-DEFE70F6D108}" type="pres">
      <dgm:prSet presAssocID="{2E6D0463-7EF6-4844-AB23-F76C0073B3BA}" presName="textRepeatNode" presStyleLbl="alignNode1" presStyleIdx="1" presStyleCnt="3">
        <dgm:presLayoutVars>
          <dgm:chMax val="0"/>
          <dgm:chPref val="0"/>
          <dgm:bulletEnabled val="1"/>
        </dgm:presLayoutVars>
      </dgm:prSet>
      <dgm:spPr/>
    </dgm:pt>
    <dgm:pt modelId="{EB29278A-22E8-41DE-8C9F-17E608072E98}" type="pres">
      <dgm:prSet presAssocID="{2E6D0463-7EF6-4844-AB23-F76C0073B3BA}" presName="textaccent2" presStyleCnt="0"/>
      <dgm:spPr/>
    </dgm:pt>
    <dgm:pt modelId="{69FEC368-29BA-4198-B6CA-A825D7D69C9E}" type="pres">
      <dgm:prSet presAssocID="{2E6D0463-7EF6-4844-AB23-F76C0073B3BA}" presName="accentRepeatNode" presStyleLbl="solidAlignAcc1" presStyleIdx="2" presStyleCnt="6"/>
      <dgm:spPr/>
    </dgm:pt>
    <dgm:pt modelId="{43672461-82B2-452E-9D91-F1B574586551}" type="pres">
      <dgm:prSet presAssocID="{E2F4CC0A-66D9-4947-8287-87CC041CEA10}" presName="image2" presStyleCnt="0"/>
      <dgm:spPr/>
    </dgm:pt>
    <dgm:pt modelId="{89818770-BF90-4A0A-8CF5-F179D09B3C74}" type="pres">
      <dgm:prSet presAssocID="{E2F4CC0A-66D9-4947-8287-87CC041CEA10}" presName="imageRepeatNode" presStyleLbl="alignAcc1" presStyleIdx="1" presStyleCnt="3"/>
      <dgm:spPr/>
    </dgm:pt>
    <dgm:pt modelId="{7D9F057F-FA8B-42D3-8EC6-4ADAACF9A019}" type="pres">
      <dgm:prSet presAssocID="{E2F4CC0A-66D9-4947-8287-87CC041CEA10}" presName="imageaccent2" presStyleCnt="0"/>
      <dgm:spPr/>
    </dgm:pt>
    <dgm:pt modelId="{D1C44383-2B3C-4F47-A039-D67887166403}" type="pres">
      <dgm:prSet presAssocID="{E2F4CC0A-66D9-4947-8287-87CC041CEA10}" presName="accentRepeatNode" presStyleLbl="solidAlignAcc1" presStyleIdx="3" presStyleCnt="6"/>
      <dgm:spPr/>
    </dgm:pt>
    <dgm:pt modelId="{B9931A69-E824-4389-B86A-B02863352BEB}" type="pres">
      <dgm:prSet presAssocID="{C4CDBA1C-E5AC-4866-B05F-117CD1D628C8}" presName="text3" presStyleCnt="0"/>
      <dgm:spPr/>
    </dgm:pt>
    <dgm:pt modelId="{C4668EDA-E4B2-4B34-B4CC-EBC5D6D7A0CC}" type="pres">
      <dgm:prSet presAssocID="{C4CDBA1C-E5AC-4866-B05F-117CD1D628C8}" presName="textRepeatNode" presStyleLbl="alignNode1" presStyleIdx="2" presStyleCnt="3">
        <dgm:presLayoutVars>
          <dgm:chMax val="0"/>
          <dgm:chPref val="0"/>
          <dgm:bulletEnabled val="1"/>
        </dgm:presLayoutVars>
      </dgm:prSet>
      <dgm:spPr/>
    </dgm:pt>
    <dgm:pt modelId="{758BA694-EE80-4293-937B-E42C143F03CF}" type="pres">
      <dgm:prSet presAssocID="{C4CDBA1C-E5AC-4866-B05F-117CD1D628C8}" presName="textaccent3" presStyleCnt="0"/>
      <dgm:spPr/>
    </dgm:pt>
    <dgm:pt modelId="{6C8447AA-D981-4E4D-9020-774B3D98A243}" type="pres">
      <dgm:prSet presAssocID="{C4CDBA1C-E5AC-4866-B05F-117CD1D628C8}" presName="accentRepeatNode" presStyleLbl="solidAlignAcc1" presStyleIdx="4" presStyleCnt="6"/>
      <dgm:spPr/>
    </dgm:pt>
    <dgm:pt modelId="{43322D92-6A4F-4C89-870F-63721BBD9A0C}" type="pres">
      <dgm:prSet presAssocID="{416676A6-E263-4AF0-BBC5-030868E10C22}" presName="image3" presStyleCnt="0"/>
      <dgm:spPr/>
    </dgm:pt>
    <dgm:pt modelId="{1E3D6579-2C3B-4C06-95E9-7D203764289F}" type="pres">
      <dgm:prSet presAssocID="{416676A6-E263-4AF0-BBC5-030868E10C22}" presName="imageRepeatNode" presStyleLbl="alignAcc1" presStyleIdx="2" presStyleCnt="3"/>
      <dgm:spPr/>
    </dgm:pt>
    <dgm:pt modelId="{70C1A23C-271A-4A02-BE03-09B7D35DE222}" type="pres">
      <dgm:prSet presAssocID="{416676A6-E263-4AF0-BBC5-030868E10C22}" presName="imageaccent3" presStyleCnt="0"/>
      <dgm:spPr/>
    </dgm:pt>
    <dgm:pt modelId="{A5B31B13-C6B1-428A-A0D5-9EB5CC6126C7}" type="pres">
      <dgm:prSet presAssocID="{416676A6-E263-4AF0-BBC5-030868E10C22}" presName="accentRepeatNode" presStyleLbl="solidAlignAcc1" presStyleIdx="5" presStyleCnt="6"/>
      <dgm:spPr/>
    </dgm:pt>
  </dgm:ptLst>
  <dgm:cxnLst>
    <dgm:cxn modelId="{9D09A213-62E7-493E-AC1B-C0DE8B606DFD}" type="presOf" srcId="{E2F4CC0A-66D9-4947-8287-87CC041CEA10}" destId="{89818770-BF90-4A0A-8CF5-F179D09B3C74}" srcOrd="0" destOrd="0" presId="urn:microsoft.com/office/officeart/2008/layout/HexagonCluster"/>
    <dgm:cxn modelId="{1BFB0860-E9F2-4F1C-BF9C-7547814970D9}" srcId="{04129A4D-2BAA-4A8D-9DD9-4B74ED81A567}" destId="{C4CDBA1C-E5AC-4866-B05F-117CD1D628C8}" srcOrd="2" destOrd="0" parTransId="{976D09E7-53E3-4BE9-90AE-D2D877E2A978}" sibTransId="{416676A6-E263-4AF0-BBC5-030868E10C22}"/>
    <dgm:cxn modelId="{C4865244-9EA3-4BE0-85E2-18CE41432ED7}" type="presOf" srcId="{C4CDBA1C-E5AC-4866-B05F-117CD1D628C8}" destId="{C4668EDA-E4B2-4B34-B4CC-EBC5D6D7A0CC}" srcOrd="0" destOrd="0" presId="urn:microsoft.com/office/officeart/2008/layout/HexagonCluster"/>
    <dgm:cxn modelId="{82A902A2-1710-466E-8395-F57E0A549AA3}" type="presOf" srcId="{99094698-35D2-4C84-8026-7FC605D112F6}" destId="{29DEAD94-A03B-460C-8AEF-5266CFB01486}" srcOrd="0" destOrd="0" presId="urn:microsoft.com/office/officeart/2008/layout/HexagonCluster"/>
    <dgm:cxn modelId="{6BD35BBB-E09C-40B9-9070-82ED94AE1F17}" type="presOf" srcId="{613DB2E1-AAF8-4825-A5ED-0D880A3158E0}" destId="{3EDCC142-5532-4351-AFF1-19FF9D248CC6}" srcOrd="0" destOrd="0" presId="urn:microsoft.com/office/officeart/2008/layout/HexagonCluster"/>
    <dgm:cxn modelId="{6E66C6BF-00FE-46FE-9BDA-EC4824472232}" srcId="{04129A4D-2BAA-4A8D-9DD9-4B74ED81A567}" destId="{2E6D0463-7EF6-4844-AB23-F76C0073B3BA}" srcOrd="1" destOrd="0" parTransId="{3F3C9A70-A143-4FDF-A5C8-D2A56D0360A1}" sibTransId="{E2F4CC0A-66D9-4947-8287-87CC041CEA10}"/>
    <dgm:cxn modelId="{784CF1C5-B917-4554-9C92-FDFA669785A2}" type="presOf" srcId="{416676A6-E263-4AF0-BBC5-030868E10C22}" destId="{1E3D6579-2C3B-4C06-95E9-7D203764289F}" srcOrd="0" destOrd="0" presId="urn:microsoft.com/office/officeart/2008/layout/HexagonCluster"/>
    <dgm:cxn modelId="{707E26D6-6EDE-4DEA-8C81-494A3BCC12C8}" type="presOf" srcId="{2E6D0463-7EF6-4844-AB23-F76C0073B3BA}" destId="{5D930FD3-964A-4BFB-8CAE-DEFE70F6D108}" srcOrd="0" destOrd="0" presId="urn:microsoft.com/office/officeart/2008/layout/HexagonCluster"/>
    <dgm:cxn modelId="{5D96E1E1-7271-48AF-8EC0-0F222C931E90}" srcId="{04129A4D-2BAA-4A8D-9DD9-4B74ED81A567}" destId="{613DB2E1-AAF8-4825-A5ED-0D880A3158E0}" srcOrd="0" destOrd="0" parTransId="{7ED8C9D8-FCE9-4B96-B047-2CA6FDDA5EAE}" sibTransId="{99094698-35D2-4C84-8026-7FC605D112F6}"/>
    <dgm:cxn modelId="{E7C799FE-7704-4D86-A3F7-FCA0449BAA14}" type="presOf" srcId="{04129A4D-2BAA-4A8D-9DD9-4B74ED81A567}" destId="{0FAB5D84-10CB-4F70-BC3A-BC346F30F735}" srcOrd="0" destOrd="0" presId="urn:microsoft.com/office/officeart/2008/layout/HexagonCluster"/>
    <dgm:cxn modelId="{E2B6943A-2E1B-4EA6-8B1B-77CDD74D061F}" type="presParOf" srcId="{0FAB5D84-10CB-4F70-BC3A-BC346F30F735}" destId="{97715685-62A8-477E-B12F-509EB6432A15}" srcOrd="0" destOrd="0" presId="urn:microsoft.com/office/officeart/2008/layout/HexagonCluster"/>
    <dgm:cxn modelId="{BA94E726-B11E-41C7-8CCD-5D7E5AD94F23}" type="presParOf" srcId="{97715685-62A8-477E-B12F-509EB6432A15}" destId="{3EDCC142-5532-4351-AFF1-19FF9D248CC6}" srcOrd="0" destOrd="0" presId="urn:microsoft.com/office/officeart/2008/layout/HexagonCluster"/>
    <dgm:cxn modelId="{88A51792-D82F-49B8-AA03-AB10D3293394}" type="presParOf" srcId="{0FAB5D84-10CB-4F70-BC3A-BC346F30F735}" destId="{BDBC7B89-C686-471F-BA58-E34246619FAB}" srcOrd="1" destOrd="0" presId="urn:microsoft.com/office/officeart/2008/layout/HexagonCluster"/>
    <dgm:cxn modelId="{4731AA2C-B2C6-4A1B-AF73-F2081B113EB3}" type="presParOf" srcId="{BDBC7B89-C686-471F-BA58-E34246619FAB}" destId="{595CA297-97AA-4DD7-8154-87831E99C1A4}" srcOrd="0" destOrd="0" presId="urn:microsoft.com/office/officeart/2008/layout/HexagonCluster"/>
    <dgm:cxn modelId="{C5349BBF-B93C-4D3C-A7EF-CBFD865D9ADB}" type="presParOf" srcId="{0FAB5D84-10CB-4F70-BC3A-BC346F30F735}" destId="{A02EFCF9-59A1-4F3E-960E-90700D57CE08}" srcOrd="2" destOrd="0" presId="urn:microsoft.com/office/officeart/2008/layout/HexagonCluster"/>
    <dgm:cxn modelId="{8F0F0684-C84B-4EF5-AD82-D95DAD064422}" type="presParOf" srcId="{A02EFCF9-59A1-4F3E-960E-90700D57CE08}" destId="{29DEAD94-A03B-460C-8AEF-5266CFB01486}" srcOrd="0" destOrd="0" presId="urn:microsoft.com/office/officeart/2008/layout/HexagonCluster"/>
    <dgm:cxn modelId="{B2CE85CE-720E-4049-95DE-C3F29D7480DE}" type="presParOf" srcId="{0FAB5D84-10CB-4F70-BC3A-BC346F30F735}" destId="{DEA50B51-3D8B-433D-8E66-642D95FB499E}" srcOrd="3" destOrd="0" presId="urn:microsoft.com/office/officeart/2008/layout/HexagonCluster"/>
    <dgm:cxn modelId="{9B9F5BCC-3867-4F49-9A50-34C0A3D5C7BA}" type="presParOf" srcId="{DEA50B51-3D8B-433D-8E66-642D95FB499E}" destId="{369F03D4-B861-48EB-A178-26BC6000BE43}" srcOrd="0" destOrd="0" presId="urn:microsoft.com/office/officeart/2008/layout/HexagonCluster"/>
    <dgm:cxn modelId="{51F26735-5F3C-493B-9F1D-22527504BAE3}" type="presParOf" srcId="{0FAB5D84-10CB-4F70-BC3A-BC346F30F735}" destId="{3E7045A9-4688-487D-89F6-4A7AC6FBC3E0}" srcOrd="4" destOrd="0" presId="urn:microsoft.com/office/officeart/2008/layout/HexagonCluster"/>
    <dgm:cxn modelId="{A035E7A2-1D91-4317-BE0C-639EF48D3CB0}" type="presParOf" srcId="{3E7045A9-4688-487D-89F6-4A7AC6FBC3E0}" destId="{5D930FD3-964A-4BFB-8CAE-DEFE70F6D108}" srcOrd="0" destOrd="0" presId="urn:microsoft.com/office/officeart/2008/layout/HexagonCluster"/>
    <dgm:cxn modelId="{8A4A6887-0538-4C13-B035-657B23FA0D73}" type="presParOf" srcId="{0FAB5D84-10CB-4F70-BC3A-BC346F30F735}" destId="{EB29278A-22E8-41DE-8C9F-17E608072E98}" srcOrd="5" destOrd="0" presId="urn:microsoft.com/office/officeart/2008/layout/HexagonCluster"/>
    <dgm:cxn modelId="{A077EF02-D903-4A93-9AF1-006E1729DEF9}" type="presParOf" srcId="{EB29278A-22E8-41DE-8C9F-17E608072E98}" destId="{69FEC368-29BA-4198-B6CA-A825D7D69C9E}" srcOrd="0" destOrd="0" presId="urn:microsoft.com/office/officeart/2008/layout/HexagonCluster"/>
    <dgm:cxn modelId="{802F3CE3-433E-4C60-9726-763992D23FD3}" type="presParOf" srcId="{0FAB5D84-10CB-4F70-BC3A-BC346F30F735}" destId="{43672461-82B2-452E-9D91-F1B574586551}" srcOrd="6" destOrd="0" presId="urn:microsoft.com/office/officeart/2008/layout/HexagonCluster"/>
    <dgm:cxn modelId="{A028C4E3-374A-4678-A295-947CC33554CC}" type="presParOf" srcId="{43672461-82B2-452E-9D91-F1B574586551}" destId="{89818770-BF90-4A0A-8CF5-F179D09B3C74}" srcOrd="0" destOrd="0" presId="urn:microsoft.com/office/officeart/2008/layout/HexagonCluster"/>
    <dgm:cxn modelId="{445DD763-E706-4DDA-AA7F-1D9043EE311E}" type="presParOf" srcId="{0FAB5D84-10CB-4F70-BC3A-BC346F30F735}" destId="{7D9F057F-FA8B-42D3-8EC6-4ADAACF9A019}" srcOrd="7" destOrd="0" presId="urn:microsoft.com/office/officeart/2008/layout/HexagonCluster"/>
    <dgm:cxn modelId="{145A859D-8A46-4037-950B-EC8C45B5B16A}" type="presParOf" srcId="{7D9F057F-FA8B-42D3-8EC6-4ADAACF9A019}" destId="{D1C44383-2B3C-4F47-A039-D67887166403}" srcOrd="0" destOrd="0" presId="urn:microsoft.com/office/officeart/2008/layout/HexagonCluster"/>
    <dgm:cxn modelId="{93AF197E-A230-40FF-9737-293958D639F4}" type="presParOf" srcId="{0FAB5D84-10CB-4F70-BC3A-BC346F30F735}" destId="{B9931A69-E824-4389-B86A-B02863352BEB}" srcOrd="8" destOrd="0" presId="urn:microsoft.com/office/officeart/2008/layout/HexagonCluster"/>
    <dgm:cxn modelId="{F39455CC-8A44-45E3-9DB0-3CF3F1B02CCD}" type="presParOf" srcId="{B9931A69-E824-4389-B86A-B02863352BEB}" destId="{C4668EDA-E4B2-4B34-B4CC-EBC5D6D7A0CC}" srcOrd="0" destOrd="0" presId="urn:microsoft.com/office/officeart/2008/layout/HexagonCluster"/>
    <dgm:cxn modelId="{3E0D792F-0A4C-4675-808F-90B33C329DF4}" type="presParOf" srcId="{0FAB5D84-10CB-4F70-BC3A-BC346F30F735}" destId="{758BA694-EE80-4293-937B-E42C143F03CF}" srcOrd="9" destOrd="0" presId="urn:microsoft.com/office/officeart/2008/layout/HexagonCluster"/>
    <dgm:cxn modelId="{20925309-17DE-4AA0-BD6A-21327038E71B}" type="presParOf" srcId="{758BA694-EE80-4293-937B-E42C143F03CF}" destId="{6C8447AA-D981-4E4D-9020-774B3D98A243}" srcOrd="0" destOrd="0" presId="urn:microsoft.com/office/officeart/2008/layout/HexagonCluster"/>
    <dgm:cxn modelId="{3478D7DE-67A6-4AEA-833F-1A4B5571A2D8}" type="presParOf" srcId="{0FAB5D84-10CB-4F70-BC3A-BC346F30F735}" destId="{43322D92-6A4F-4C89-870F-63721BBD9A0C}" srcOrd="10" destOrd="0" presId="urn:microsoft.com/office/officeart/2008/layout/HexagonCluster"/>
    <dgm:cxn modelId="{D90618F5-9418-46F3-8B34-A07EA7276E99}" type="presParOf" srcId="{43322D92-6A4F-4C89-870F-63721BBD9A0C}" destId="{1E3D6579-2C3B-4C06-95E9-7D203764289F}" srcOrd="0" destOrd="0" presId="urn:microsoft.com/office/officeart/2008/layout/HexagonCluster"/>
    <dgm:cxn modelId="{8C29B016-1D4A-45F6-B53D-860DE10D9F04}" type="presParOf" srcId="{0FAB5D84-10CB-4F70-BC3A-BC346F30F735}" destId="{70C1A23C-271A-4A02-BE03-09B7D35DE222}" srcOrd="11" destOrd="0" presId="urn:microsoft.com/office/officeart/2008/layout/HexagonCluster"/>
    <dgm:cxn modelId="{18B73F9C-B087-4A13-A397-C9D9D0B22194}" type="presParOf" srcId="{70C1A23C-271A-4A02-BE03-09B7D35DE222}" destId="{A5B31B13-C6B1-428A-A0D5-9EB5CC6126C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29A4D-2BAA-4A8D-9DD9-4B74ED81A567}"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GB"/>
        </a:p>
      </dgm:t>
    </dgm:pt>
    <dgm:pt modelId="{613DB2E1-AAF8-4825-A5ED-0D880A3158E0}">
      <dgm:prSet phldrT="[Text]"/>
      <dgm:spPr/>
      <dgm:t>
        <a:bodyPr/>
        <a:lstStyle/>
        <a:p>
          <a:r>
            <a:rPr lang="de-DE" dirty="0">
              <a:solidFill>
                <a:schemeClr val="bg2"/>
              </a:solidFill>
            </a:rPr>
            <a:t>Frauen im Ingenieur-beruf</a:t>
          </a:r>
          <a:endParaRPr lang="en-GB" dirty="0">
            <a:solidFill>
              <a:schemeClr val="bg2"/>
            </a:solidFill>
          </a:endParaRPr>
        </a:p>
      </dgm:t>
    </dgm:pt>
    <dgm:pt modelId="{7ED8C9D8-FCE9-4B96-B047-2CA6FDDA5EAE}" type="parTrans" cxnId="{5D96E1E1-7271-48AF-8EC0-0F222C931E90}">
      <dgm:prSet/>
      <dgm:spPr/>
      <dgm:t>
        <a:bodyPr/>
        <a:lstStyle/>
        <a:p>
          <a:endParaRPr lang="en-GB"/>
        </a:p>
      </dgm:t>
    </dgm:pt>
    <dgm:pt modelId="{99094698-35D2-4C84-8026-7FC605D112F6}" type="sibTrans" cxnId="{5D96E1E1-7271-48AF-8EC0-0F222C931E90}">
      <dgm:prSet/>
      <dgm:spPr>
        <a:blipFill rotWithShape="1">
          <a:blip xmlns:r="http://schemas.openxmlformats.org/officeDocument/2006/relationships" r:embed="rId1"/>
          <a:srcRect/>
          <a:stretch>
            <a:fillRect l="-7000" r="-7000"/>
          </a:stretch>
        </a:blipFill>
      </dgm:spPr>
      <dgm:t>
        <a:bodyPr/>
        <a:lstStyle/>
        <a:p>
          <a:endParaRPr lang="en-GB"/>
        </a:p>
      </dgm:t>
    </dgm:pt>
    <dgm:pt modelId="{C4CDBA1C-E5AC-4866-B05F-117CD1D628C8}">
      <dgm:prSet/>
      <dgm:spPr/>
      <dgm:t>
        <a:bodyPr/>
        <a:lstStyle/>
        <a:p>
          <a:r>
            <a:rPr lang="de-DE" dirty="0">
              <a:solidFill>
                <a:schemeClr val="bg2"/>
              </a:solidFill>
            </a:rPr>
            <a:t>Dr. Verena Schmidt</a:t>
          </a:r>
          <a:endParaRPr lang="en-GB" dirty="0">
            <a:solidFill>
              <a:schemeClr val="bg2"/>
            </a:solidFill>
          </a:endParaRPr>
        </a:p>
      </dgm:t>
    </dgm:pt>
    <dgm:pt modelId="{976D09E7-53E3-4BE9-90AE-D2D877E2A978}" type="parTrans" cxnId="{1BFB0860-E9F2-4F1C-BF9C-7547814970D9}">
      <dgm:prSet/>
      <dgm:spPr/>
      <dgm:t>
        <a:bodyPr/>
        <a:lstStyle/>
        <a:p>
          <a:endParaRPr lang="en-GB"/>
        </a:p>
      </dgm:t>
    </dgm:pt>
    <dgm:pt modelId="{416676A6-E263-4AF0-BBC5-030868E10C22}" type="sibTrans" cxnId="{1BFB0860-E9F2-4F1C-BF9C-7547814970D9}">
      <dgm:prSet/>
      <dgm:spPr>
        <a:blipFill rotWithShape="1">
          <a:blip xmlns:r="http://schemas.openxmlformats.org/officeDocument/2006/relationships" r:embed="rId2"/>
          <a:srcRect/>
          <a:stretch>
            <a:fillRect l="-7000" r="-7000"/>
          </a:stretch>
        </a:blipFill>
      </dgm:spPr>
      <dgm:t>
        <a:bodyPr/>
        <a:lstStyle/>
        <a:p>
          <a:endParaRPr lang="en-GB"/>
        </a:p>
      </dgm:t>
    </dgm:pt>
    <dgm:pt modelId="{2E6D0463-7EF6-4844-AB23-F76C0073B3BA}">
      <dgm:prSet/>
      <dgm:spPr/>
      <dgm:t>
        <a:bodyPr/>
        <a:lstStyle/>
        <a:p>
          <a:r>
            <a:rPr lang="en-GB" dirty="0">
              <a:solidFill>
                <a:schemeClr val="bg2"/>
              </a:solidFill>
            </a:rPr>
            <a:t>fib@bv-bno.vdi.de</a:t>
          </a:r>
        </a:p>
      </dgm:t>
    </dgm:pt>
    <dgm:pt modelId="{E2F4CC0A-66D9-4947-8287-87CC041CEA10}" type="sibTrans" cxnId="{6E66C6BF-00FE-46FE-9BDA-EC4824472232}">
      <dgm:prSet/>
      <dgm:spPr>
        <a:blipFill rotWithShape="1">
          <a:blip xmlns:r="http://schemas.openxmlformats.org/officeDocument/2006/relationships" r:embed="rId3"/>
          <a:srcRect/>
          <a:stretch>
            <a:fillRect l="-7000" r="-7000"/>
          </a:stretch>
        </a:blipFill>
      </dgm:spPr>
      <dgm:t>
        <a:bodyPr/>
        <a:lstStyle/>
        <a:p>
          <a:endParaRPr lang="en-GB"/>
        </a:p>
      </dgm:t>
    </dgm:pt>
    <dgm:pt modelId="{3F3C9A70-A143-4FDF-A5C8-D2A56D0360A1}" type="parTrans" cxnId="{6E66C6BF-00FE-46FE-9BDA-EC4824472232}">
      <dgm:prSet/>
      <dgm:spPr/>
      <dgm:t>
        <a:bodyPr/>
        <a:lstStyle/>
        <a:p>
          <a:endParaRPr lang="en-GB"/>
        </a:p>
      </dgm:t>
    </dgm:pt>
    <dgm:pt modelId="{0FAB5D84-10CB-4F70-BC3A-BC346F30F735}" type="pres">
      <dgm:prSet presAssocID="{04129A4D-2BAA-4A8D-9DD9-4B74ED81A567}" presName="Name0" presStyleCnt="0">
        <dgm:presLayoutVars>
          <dgm:chMax val="21"/>
          <dgm:chPref val="21"/>
        </dgm:presLayoutVars>
      </dgm:prSet>
      <dgm:spPr/>
    </dgm:pt>
    <dgm:pt modelId="{97715685-62A8-477E-B12F-509EB6432A15}" type="pres">
      <dgm:prSet presAssocID="{613DB2E1-AAF8-4825-A5ED-0D880A3158E0}" presName="text1" presStyleCnt="0"/>
      <dgm:spPr/>
    </dgm:pt>
    <dgm:pt modelId="{3EDCC142-5532-4351-AFF1-19FF9D248CC6}" type="pres">
      <dgm:prSet presAssocID="{613DB2E1-AAF8-4825-A5ED-0D880A3158E0}" presName="textRepeatNode" presStyleLbl="alignNode1" presStyleIdx="0" presStyleCnt="3">
        <dgm:presLayoutVars>
          <dgm:chMax val="0"/>
          <dgm:chPref val="0"/>
          <dgm:bulletEnabled val="1"/>
        </dgm:presLayoutVars>
      </dgm:prSet>
      <dgm:spPr/>
    </dgm:pt>
    <dgm:pt modelId="{BDBC7B89-C686-471F-BA58-E34246619FAB}" type="pres">
      <dgm:prSet presAssocID="{613DB2E1-AAF8-4825-A5ED-0D880A3158E0}" presName="textaccent1" presStyleCnt="0"/>
      <dgm:spPr/>
    </dgm:pt>
    <dgm:pt modelId="{595CA297-97AA-4DD7-8154-87831E99C1A4}" type="pres">
      <dgm:prSet presAssocID="{613DB2E1-AAF8-4825-A5ED-0D880A3158E0}" presName="accentRepeatNode" presStyleLbl="solidAlignAcc1" presStyleIdx="0" presStyleCnt="6"/>
      <dgm:spPr/>
    </dgm:pt>
    <dgm:pt modelId="{A02EFCF9-59A1-4F3E-960E-90700D57CE08}" type="pres">
      <dgm:prSet presAssocID="{99094698-35D2-4C84-8026-7FC605D112F6}" presName="image1" presStyleCnt="0"/>
      <dgm:spPr/>
    </dgm:pt>
    <dgm:pt modelId="{29DEAD94-A03B-460C-8AEF-5266CFB01486}" type="pres">
      <dgm:prSet presAssocID="{99094698-35D2-4C84-8026-7FC605D112F6}" presName="imageRepeatNode" presStyleLbl="alignAcc1" presStyleIdx="0" presStyleCnt="3" custAng="10800000" custLinFactNeighborX="912" custLinFactNeighborY="990"/>
      <dgm:spPr/>
    </dgm:pt>
    <dgm:pt modelId="{DEA50B51-3D8B-433D-8E66-642D95FB499E}" type="pres">
      <dgm:prSet presAssocID="{99094698-35D2-4C84-8026-7FC605D112F6}" presName="imageaccent1" presStyleCnt="0"/>
      <dgm:spPr/>
    </dgm:pt>
    <dgm:pt modelId="{369F03D4-B861-48EB-A178-26BC6000BE43}" type="pres">
      <dgm:prSet presAssocID="{99094698-35D2-4C84-8026-7FC605D112F6}" presName="accentRepeatNode" presStyleLbl="solidAlignAcc1" presStyleIdx="1" presStyleCnt="6"/>
      <dgm:spPr/>
    </dgm:pt>
    <dgm:pt modelId="{3E7045A9-4688-487D-89F6-4A7AC6FBC3E0}" type="pres">
      <dgm:prSet presAssocID="{2E6D0463-7EF6-4844-AB23-F76C0073B3BA}" presName="text2" presStyleCnt="0"/>
      <dgm:spPr/>
    </dgm:pt>
    <dgm:pt modelId="{5D930FD3-964A-4BFB-8CAE-DEFE70F6D108}" type="pres">
      <dgm:prSet presAssocID="{2E6D0463-7EF6-4844-AB23-F76C0073B3BA}" presName="textRepeatNode" presStyleLbl="alignNode1" presStyleIdx="1" presStyleCnt="3">
        <dgm:presLayoutVars>
          <dgm:chMax val="0"/>
          <dgm:chPref val="0"/>
          <dgm:bulletEnabled val="1"/>
        </dgm:presLayoutVars>
      </dgm:prSet>
      <dgm:spPr/>
    </dgm:pt>
    <dgm:pt modelId="{EB29278A-22E8-41DE-8C9F-17E608072E98}" type="pres">
      <dgm:prSet presAssocID="{2E6D0463-7EF6-4844-AB23-F76C0073B3BA}" presName="textaccent2" presStyleCnt="0"/>
      <dgm:spPr/>
    </dgm:pt>
    <dgm:pt modelId="{69FEC368-29BA-4198-B6CA-A825D7D69C9E}" type="pres">
      <dgm:prSet presAssocID="{2E6D0463-7EF6-4844-AB23-F76C0073B3BA}" presName="accentRepeatNode" presStyleLbl="solidAlignAcc1" presStyleIdx="2" presStyleCnt="6"/>
      <dgm:spPr/>
    </dgm:pt>
    <dgm:pt modelId="{43672461-82B2-452E-9D91-F1B574586551}" type="pres">
      <dgm:prSet presAssocID="{E2F4CC0A-66D9-4947-8287-87CC041CEA10}" presName="image2" presStyleCnt="0"/>
      <dgm:spPr/>
    </dgm:pt>
    <dgm:pt modelId="{89818770-BF90-4A0A-8CF5-F179D09B3C74}" type="pres">
      <dgm:prSet presAssocID="{E2F4CC0A-66D9-4947-8287-87CC041CEA10}" presName="imageRepeatNode" presStyleLbl="alignAcc1" presStyleIdx="1" presStyleCnt="3" custAng="10800000"/>
      <dgm:spPr/>
    </dgm:pt>
    <dgm:pt modelId="{7D9F057F-FA8B-42D3-8EC6-4ADAACF9A019}" type="pres">
      <dgm:prSet presAssocID="{E2F4CC0A-66D9-4947-8287-87CC041CEA10}" presName="imageaccent2" presStyleCnt="0"/>
      <dgm:spPr/>
    </dgm:pt>
    <dgm:pt modelId="{D1C44383-2B3C-4F47-A039-D67887166403}" type="pres">
      <dgm:prSet presAssocID="{E2F4CC0A-66D9-4947-8287-87CC041CEA10}" presName="accentRepeatNode" presStyleLbl="solidAlignAcc1" presStyleIdx="3" presStyleCnt="6"/>
      <dgm:spPr/>
    </dgm:pt>
    <dgm:pt modelId="{B9931A69-E824-4389-B86A-B02863352BEB}" type="pres">
      <dgm:prSet presAssocID="{C4CDBA1C-E5AC-4866-B05F-117CD1D628C8}" presName="text3" presStyleCnt="0"/>
      <dgm:spPr/>
    </dgm:pt>
    <dgm:pt modelId="{C4668EDA-E4B2-4B34-B4CC-EBC5D6D7A0CC}" type="pres">
      <dgm:prSet presAssocID="{C4CDBA1C-E5AC-4866-B05F-117CD1D628C8}" presName="textRepeatNode" presStyleLbl="alignNode1" presStyleIdx="2" presStyleCnt="3">
        <dgm:presLayoutVars>
          <dgm:chMax val="0"/>
          <dgm:chPref val="0"/>
          <dgm:bulletEnabled val="1"/>
        </dgm:presLayoutVars>
      </dgm:prSet>
      <dgm:spPr/>
    </dgm:pt>
    <dgm:pt modelId="{758BA694-EE80-4293-937B-E42C143F03CF}" type="pres">
      <dgm:prSet presAssocID="{C4CDBA1C-E5AC-4866-B05F-117CD1D628C8}" presName="textaccent3" presStyleCnt="0"/>
      <dgm:spPr/>
    </dgm:pt>
    <dgm:pt modelId="{6C8447AA-D981-4E4D-9020-774B3D98A243}" type="pres">
      <dgm:prSet presAssocID="{C4CDBA1C-E5AC-4866-B05F-117CD1D628C8}" presName="accentRepeatNode" presStyleLbl="solidAlignAcc1" presStyleIdx="4" presStyleCnt="6"/>
      <dgm:spPr/>
    </dgm:pt>
    <dgm:pt modelId="{43322D92-6A4F-4C89-870F-63721BBD9A0C}" type="pres">
      <dgm:prSet presAssocID="{416676A6-E263-4AF0-BBC5-030868E10C22}" presName="image3" presStyleCnt="0"/>
      <dgm:spPr/>
    </dgm:pt>
    <dgm:pt modelId="{1E3D6579-2C3B-4C06-95E9-7D203764289F}" type="pres">
      <dgm:prSet presAssocID="{416676A6-E263-4AF0-BBC5-030868E10C22}" presName="imageRepeatNode" presStyleLbl="alignAcc1" presStyleIdx="2" presStyleCnt="3" custAng="10800000"/>
      <dgm:spPr/>
    </dgm:pt>
    <dgm:pt modelId="{70C1A23C-271A-4A02-BE03-09B7D35DE222}" type="pres">
      <dgm:prSet presAssocID="{416676A6-E263-4AF0-BBC5-030868E10C22}" presName="imageaccent3" presStyleCnt="0"/>
      <dgm:spPr/>
    </dgm:pt>
    <dgm:pt modelId="{A5B31B13-C6B1-428A-A0D5-9EB5CC6126C7}" type="pres">
      <dgm:prSet presAssocID="{416676A6-E263-4AF0-BBC5-030868E10C22}" presName="accentRepeatNode" presStyleLbl="solidAlignAcc1" presStyleIdx="5" presStyleCnt="6"/>
      <dgm:spPr/>
    </dgm:pt>
  </dgm:ptLst>
  <dgm:cxnLst>
    <dgm:cxn modelId="{9D09A213-62E7-493E-AC1B-C0DE8B606DFD}" type="presOf" srcId="{E2F4CC0A-66D9-4947-8287-87CC041CEA10}" destId="{89818770-BF90-4A0A-8CF5-F179D09B3C74}" srcOrd="0" destOrd="0" presId="urn:microsoft.com/office/officeart/2008/layout/HexagonCluster"/>
    <dgm:cxn modelId="{1BFB0860-E9F2-4F1C-BF9C-7547814970D9}" srcId="{04129A4D-2BAA-4A8D-9DD9-4B74ED81A567}" destId="{C4CDBA1C-E5AC-4866-B05F-117CD1D628C8}" srcOrd="2" destOrd="0" parTransId="{976D09E7-53E3-4BE9-90AE-D2D877E2A978}" sibTransId="{416676A6-E263-4AF0-BBC5-030868E10C22}"/>
    <dgm:cxn modelId="{C4865244-9EA3-4BE0-85E2-18CE41432ED7}" type="presOf" srcId="{C4CDBA1C-E5AC-4866-B05F-117CD1D628C8}" destId="{C4668EDA-E4B2-4B34-B4CC-EBC5D6D7A0CC}" srcOrd="0" destOrd="0" presId="urn:microsoft.com/office/officeart/2008/layout/HexagonCluster"/>
    <dgm:cxn modelId="{82A902A2-1710-466E-8395-F57E0A549AA3}" type="presOf" srcId="{99094698-35D2-4C84-8026-7FC605D112F6}" destId="{29DEAD94-A03B-460C-8AEF-5266CFB01486}" srcOrd="0" destOrd="0" presId="urn:microsoft.com/office/officeart/2008/layout/HexagonCluster"/>
    <dgm:cxn modelId="{6BD35BBB-E09C-40B9-9070-82ED94AE1F17}" type="presOf" srcId="{613DB2E1-AAF8-4825-A5ED-0D880A3158E0}" destId="{3EDCC142-5532-4351-AFF1-19FF9D248CC6}" srcOrd="0" destOrd="0" presId="urn:microsoft.com/office/officeart/2008/layout/HexagonCluster"/>
    <dgm:cxn modelId="{6E66C6BF-00FE-46FE-9BDA-EC4824472232}" srcId="{04129A4D-2BAA-4A8D-9DD9-4B74ED81A567}" destId="{2E6D0463-7EF6-4844-AB23-F76C0073B3BA}" srcOrd="1" destOrd="0" parTransId="{3F3C9A70-A143-4FDF-A5C8-D2A56D0360A1}" sibTransId="{E2F4CC0A-66D9-4947-8287-87CC041CEA10}"/>
    <dgm:cxn modelId="{784CF1C5-B917-4554-9C92-FDFA669785A2}" type="presOf" srcId="{416676A6-E263-4AF0-BBC5-030868E10C22}" destId="{1E3D6579-2C3B-4C06-95E9-7D203764289F}" srcOrd="0" destOrd="0" presId="urn:microsoft.com/office/officeart/2008/layout/HexagonCluster"/>
    <dgm:cxn modelId="{707E26D6-6EDE-4DEA-8C81-494A3BCC12C8}" type="presOf" srcId="{2E6D0463-7EF6-4844-AB23-F76C0073B3BA}" destId="{5D930FD3-964A-4BFB-8CAE-DEFE70F6D108}" srcOrd="0" destOrd="0" presId="urn:microsoft.com/office/officeart/2008/layout/HexagonCluster"/>
    <dgm:cxn modelId="{5D96E1E1-7271-48AF-8EC0-0F222C931E90}" srcId="{04129A4D-2BAA-4A8D-9DD9-4B74ED81A567}" destId="{613DB2E1-AAF8-4825-A5ED-0D880A3158E0}" srcOrd="0" destOrd="0" parTransId="{7ED8C9D8-FCE9-4B96-B047-2CA6FDDA5EAE}" sibTransId="{99094698-35D2-4C84-8026-7FC605D112F6}"/>
    <dgm:cxn modelId="{E7C799FE-7704-4D86-A3F7-FCA0449BAA14}" type="presOf" srcId="{04129A4D-2BAA-4A8D-9DD9-4B74ED81A567}" destId="{0FAB5D84-10CB-4F70-BC3A-BC346F30F735}" srcOrd="0" destOrd="0" presId="urn:microsoft.com/office/officeart/2008/layout/HexagonCluster"/>
    <dgm:cxn modelId="{E2B6943A-2E1B-4EA6-8B1B-77CDD74D061F}" type="presParOf" srcId="{0FAB5D84-10CB-4F70-BC3A-BC346F30F735}" destId="{97715685-62A8-477E-B12F-509EB6432A15}" srcOrd="0" destOrd="0" presId="urn:microsoft.com/office/officeart/2008/layout/HexagonCluster"/>
    <dgm:cxn modelId="{BA94E726-B11E-41C7-8CCD-5D7E5AD94F23}" type="presParOf" srcId="{97715685-62A8-477E-B12F-509EB6432A15}" destId="{3EDCC142-5532-4351-AFF1-19FF9D248CC6}" srcOrd="0" destOrd="0" presId="urn:microsoft.com/office/officeart/2008/layout/HexagonCluster"/>
    <dgm:cxn modelId="{88A51792-D82F-49B8-AA03-AB10D3293394}" type="presParOf" srcId="{0FAB5D84-10CB-4F70-BC3A-BC346F30F735}" destId="{BDBC7B89-C686-471F-BA58-E34246619FAB}" srcOrd="1" destOrd="0" presId="urn:microsoft.com/office/officeart/2008/layout/HexagonCluster"/>
    <dgm:cxn modelId="{4731AA2C-B2C6-4A1B-AF73-F2081B113EB3}" type="presParOf" srcId="{BDBC7B89-C686-471F-BA58-E34246619FAB}" destId="{595CA297-97AA-4DD7-8154-87831E99C1A4}" srcOrd="0" destOrd="0" presId="urn:microsoft.com/office/officeart/2008/layout/HexagonCluster"/>
    <dgm:cxn modelId="{C5349BBF-B93C-4D3C-A7EF-CBFD865D9ADB}" type="presParOf" srcId="{0FAB5D84-10CB-4F70-BC3A-BC346F30F735}" destId="{A02EFCF9-59A1-4F3E-960E-90700D57CE08}" srcOrd="2" destOrd="0" presId="urn:microsoft.com/office/officeart/2008/layout/HexagonCluster"/>
    <dgm:cxn modelId="{8F0F0684-C84B-4EF5-AD82-D95DAD064422}" type="presParOf" srcId="{A02EFCF9-59A1-4F3E-960E-90700D57CE08}" destId="{29DEAD94-A03B-460C-8AEF-5266CFB01486}" srcOrd="0" destOrd="0" presId="urn:microsoft.com/office/officeart/2008/layout/HexagonCluster"/>
    <dgm:cxn modelId="{B2CE85CE-720E-4049-95DE-C3F29D7480DE}" type="presParOf" srcId="{0FAB5D84-10CB-4F70-BC3A-BC346F30F735}" destId="{DEA50B51-3D8B-433D-8E66-642D95FB499E}" srcOrd="3" destOrd="0" presId="urn:microsoft.com/office/officeart/2008/layout/HexagonCluster"/>
    <dgm:cxn modelId="{9B9F5BCC-3867-4F49-9A50-34C0A3D5C7BA}" type="presParOf" srcId="{DEA50B51-3D8B-433D-8E66-642D95FB499E}" destId="{369F03D4-B861-48EB-A178-26BC6000BE43}" srcOrd="0" destOrd="0" presId="urn:microsoft.com/office/officeart/2008/layout/HexagonCluster"/>
    <dgm:cxn modelId="{51F26735-5F3C-493B-9F1D-22527504BAE3}" type="presParOf" srcId="{0FAB5D84-10CB-4F70-BC3A-BC346F30F735}" destId="{3E7045A9-4688-487D-89F6-4A7AC6FBC3E0}" srcOrd="4" destOrd="0" presId="urn:microsoft.com/office/officeart/2008/layout/HexagonCluster"/>
    <dgm:cxn modelId="{A035E7A2-1D91-4317-BE0C-639EF48D3CB0}" type="presParOf" srcId="{3E7045A9-4688-487D-89F6-4A7AC6FBC3E0}" destId="{5D930FD3-964A-4BFB-8CAE-DEFE70F6D108}" srcOrd="0" destOrd="0" presId="urn:microsoft.com/office/officeart/2008/layout/HexagonCluster"/>
    <dgm:cxn modelId="{8A4A6887-0538-4C13-B035-657B23FA0D73}" type="presParOf" srcId="{0FAB5D84-10CB-4F70-BC3A-BC346F30F735}" destId="{EB29278A-22E8-41DE-8C9F-17E608072E98}" srcOrd="5" destOrd="0" presId="urn:microsoft.com/office/officeart/2008/layout/HexagonCluster"/>
    <dgm:cxn modelId="{A077EF02-D903-4A93-9AF1-006E1729DEF9}" type="presParOf" srcId="{EB29278A-22E8-41DE-8C9F-17E608072E98}" destId="{69FEC368-29BA-4198-B6CA-A825D7D69C9E}" srcOrd="0" destOrd="0" presId="urn:microsoft.com/office/officeart/2008/layout/HexagonCluster"/>
    <dgm:cxn modelId="{802F3CE3-433E-4C60-9726-763992D23FD3}" type="presParOf" srcId="{0FAB5D84-10CB-4F70-BC3A-BC346F30F735}" destId="{43672461-82B2-452E-9D91-F1B574586551}" srcOrd="6" destOrd="0" presId="urn:microsoft.com/office/officeart/2008/layout/HexagonCluster"/>
    <dgm:cxn modelId="{A028C4E3-374A-4678-A295-947CC33554CC}" type="presParOf" srcId="{43672461-82B2-452E-9D91-F1B574586551}" destId="{89818770-BF90-4A0A-8CF5-F179D09B3C74}" srcOrd="0" destOrd="0" presId="urn:microsoft.com/office/officeart/2008/layout/HexagonCluster"/>
    <dgm:cxn modelId="{445DD763-E706-4DDA-AA7F-1D9043EE311E}" type="presParOf" srcId="{0FAB5D84-10CB-4F70-BC3A-BC346F30F735}" destId="{7D9F057F-FA8B-42D3-8EC6-4ADAACF9A019}" srcOrd="7" destOrd="0" presId="urn:microsoft.com/office/officeart/2008/layout/HexagonCluster"/>
    <dgm:cxn modelId="{145A859D-8A46-4037-950B-EC8C45B5B16A}" type="presParOf" srcId="{7D9F057F-FA8B-42D3-8EC6-4ADAACF9A019}" destId="{D1C44383-2B3C-4F47-A039-D67887166403}" srcOrd="0" destOrd="0" presId="urn:microsoft.com/office/officeart/2008/layout/HexagonCluster"/>
    <dgm:cxn modelId="{93AF197E-A230-40FF-9737-293958D639F4}" type="presParOf" srcId="{0FAB5D84-10CB-4F70-BC3A-BC346F30F735}" destId="{B9931A69-E824-4389-B86A-B02863352BEB}" srcOrd="8" destOrd="0" presId="urn:microsoft.com/office/officeart/2008/layout/HexagonCluster"/>
    <dgm:cxn modelId="{F39455CC-8A44-45E3-9DB0-3CF3F1B02CCD}" type="presParOf" srcId="{B9931A69-E824-4389-B86A-B02863352BEB}" destId="{C4668EDA-E4B2-4B34-B4CC-EBC5D6D7A0CC}" srcOrd="0" destOrd="0" presId="urn:microsoft.com/office/officeart/2008/layout/HexagonCluster"/>
    <dgm:cxn modelId="{3E0D792F-0A4C-4675-808F-90B33C329DF4}" type="presParOf" srcId="{0FAB5D84-10CB-4F70-BC3A-BC346F30F735}" destId="{758BA694-EE80-4293-937B-E42C143F03CF}" srcOrd="9" destOrd="0" presId="urn:microsoft.com/office/officeart/2008/layout/HexagonCluster"/>
    <dgm:cxn modelId="{20925309-17DE-4AA0-BD6A-21327038E71B}" type="presParOf" srcId="{758BA694-EE80-4293-937B-E42C143F03CF}" destId="{6C8447AA-D981-4E4D-9020-774B3D98A243}" srcOrd="0" destOrd="0" presId="urn:microsoft.com/office/officeart/2008/layout/HexagonCluster"/>
    <dgm:cxn modelId="{3478D7DE-67A6-4AEA-833F-1A4B5571A2D8}" type="presParOf" srcId="{0FAB5D84-10CB-4F70-BC3A-BC346F30F735}" destId="{43322D92-6A4F-4C89-870F-63721BBD9A0C}" srcOrd="10" destOrd="0" presId="urn:microsoft.com/office/officeart/2008/layout/HexagonCluster"/>
    <dgm:cxn modelId="{D90618F5-9418-46F3-8B34-A07EA7276E99}" type="presParOf" srcId="{43322D92-6A4F-4C89-870F-63721BBD9A0C}" destId="{1E3D6579-2C3B-4C06-95E9-7D203764289F}" srcOrd="0" destOrd="0" presId="urn:microsoft.com/office/officeart/2008/layout/HexagonCluster"/>
    <dgm:cxn modelId="{8C29B016-1D4A-45F6-B53D-860DE10D9F04}" type="presParOf" srcId="{0FAB5D84-10CB-4F70-BC3A-BC346F30F735}" destId="{70C1A23C-271A-4A02-BE03-09B7D35DE222}" srcOrd="11" destOrd="0" presId="urn:microsoft.com/office/officeart/2008/layout/HexagonCluster"/>
    <dgm:cxn modelId="{18B73F9C-B087-4A13-A397-C9D9D0B22194}" type="presParOf" srcId="{70C1A23C-271A-4A02-BE03-09B7D35DE222}" destId="{A5B31B13-C6B1-428A-A0D5-9EB5CC6126C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CC142-5532-4351-AFF1-19FF9D248CC6}">
      <dsp:nvSpPr>
        <dsp:cNvPr id="0" name=""/>
        <dsp:cNvSpPr/>
      </dsp:nvSpPr>
      <dsp:spPr>
        <a:xfrm>
          <a:off x="1464259" y="2506085"/>
          <a:ext cx="1712976" cy="1476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2"/>
              </a:solidFill>
            </a:rPr>
            <a:t>Koordination der Netzwerke</a:t>
          </a:r>
          <a:endParaRPr lang="en-GB" sz="1500" kern="1200" dirty="0">
            <a:solidFill>
              <a:schemeClr val="bg2"/>
            </a:solidFill>
          </a:endParaRPr>
        </a:p>
      </dsp:txBody>
      <dsp:txXfrm>
        <a:off x="1730081" y="2735270"/>
        <a:ext cx="1181332" cy="1018514"/>
      </dsp:txXfrm>
    </dsp:sp>
    <dsp:sp modelId="{595CA297-97AA-4DD7-8154-87831E99C1A4}">
      <dsp:nvSpPr>
        <dsp:cNvPr id="0" name=""/>
        <dsp:cNvSpPr/>
      </dsp:nvSpPr>
      <dsp:spPr>
        <a:xfrm>
          <a:off x="1508759" y="3158099"/>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DEAD94-A03B-460C-8AEF-5266CFB01486}">
      <dsp:nvSpPr>
        <dsp:cNvPr id="0" name=""/>
        <dsp:cNvSpPr/>
      </dsp:nvSpPr>
      <dsp:spPr>
        <a:xfrm>
          <a:off x="0" y="1712821"/>
          <a:ext cx="1712976" cy="1476884"/>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F03D4-B861-48EB-A178-26BC6000BE43}">
      <dsp:nvSpPr>
        <dsp:cNvPr id="0" name=""/>
        <dsp:cNvSpPr/>
      </dsp:nvSpPr>
      <dsp:spPr>
        <a:xfrm>
          <a:off x="1166164" y="2994608"/>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930FD3-964A-4BFB-8CAE-DEFE70F6D108}">
      <dsp:nvSpPr>
        <dsp:cNvPr id="0" name=""/>
        <dsp:cNvSpPr/>
      </dsp:nvSpPr>
      <dsp:spPr>
        <a:xfrm>
          <a:off x="2923641" y="1695262"/>
          <a:ext cx="1712976" cy="1476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rPr>
            <a:t>koordination-nw.bv-bno@vdi.de</a:t>
          </a:r>
        </a:p>
      </dsp:txBody>
      <dsp:txXfrm>
        <a:off x="3189463" y="1924447"/>
        <a:ext cx="1181332" cy="1018514"/>
      </dsp:txXfrm>
    </dsp:sp>
    <dsp:sp modelId="{69FEC368-29BA-4198-B6CA-A825D7D69C9E}">
      <dsp:nvSpPr>
        <dsp:cNvPr id="0" name=""/>
        <dsp:cNvSpPr/>
      </dsp:nvSpPr>
      <dsp:spPr>
        <a:xfrm>
          <a:off x="4094683" y="2975488"/>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818770-BF90-4A0A-8CF5-F179D09B3C74}">
      <dsp:nvSpPr>
        <dsp:cNvPr id="0" name=""/>
        <dsp:cNvSpPr/>
      </dsp:nvSpPr>
      <dsp:spPr>
        <a:xfrm>
          <a:off x="4383024" y="2506085"/>
          <a:ext cx="1712976" cy="1476884"/>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C44383-2B3C-4F47-A039-D67887166403}">
      <dsp:nvSpPr>
        <dsp:cNvPr id="0" name=""/>
        <dsp:cNvSpPr/>
      </dsp:nvSpPr>
      <dsp:spPr>
        <a:xfrm>
          <a:off x="4427524" y="3158099"/>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668EDA-E4B2-4B34-B4CC-EBC5D6D7A0CC}">
      <dsp:nvSpPr>
        <dsp:cNvPr id="0" name=""/>
        <dsp:cNvSpPr/>
      </dsp:nvSpPr>
      <dsp:spPr>
        <a:xfrm>
          <a:off x="1464259" y="887951"/>
          <a:ext cx="1712976" cy="1476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2"/>
              </a:solidFill>
            </a:rPr>
            <a:t>Günter Schmid</a:t>
          </a:r>
          <a:endParaRPr lang="en-GB" sz="1500" kern="1200" dirty="0">
            <a:solidFill>
              <a:schemeClr val="bg2"/>
            </a:solidFill>
          </a:endParaRPr>
        </a:p>
      </dsp:txBody>
      <dsp:txXfrm>
        <a:off x="1730081" y="1117136"/>
        <a:ext cx="1181332" cy="1018514"/>
      </dsp:txXfrm>
    </dsp:sp>
    <dsp:sp modelId="{6C8447AA-D981-4E4D-9020-774B3D98A243}">
      <dsp:nvSpPr>
        <dsp:cNvPr id="0" name=""/>
        <dsp:cNvSpPr/>
      </dsp:nvSpPr>
      <dsp:spPr>
        <a:xfrm>
          <a:off x="2625547" y="919947"/>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3D6579-2C3B-4C06-95E9-7D203764289F}">
      <dsp:nvSpPr>
        <dsp:cNvPr id="0" name=""/>
        <dsp:cNvSpPr/>
      </dsp:nvSpPr>
      <dsp:spPr>
        <a:xfrm>
          <a:off x="2923641" y="81030"/>
          <a:ext cx="1712976" cy="1476884"/>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B31B13-C6B1-428A-A0D5-9EB5CC6126C7}">
      <dsp:nvSpPr>
        <dsp:cNvPr id="0" name=""/>
        <dsp:cNvSpPr/>
      </dsp:nvSpPr>
      <dsp:spPr>
        <a:xfrm>
          <a:off x="2974238" y="729532"/>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CC142-5532-4351-AFF1-19FF9D248CC6}">
      <dsp:nvSpPr>
        <dsp:cNvPr id="0" name=""/>
        <dsp:cNvSpPr/>
      </dsp:nvSpPr>
      <dsp:spPr>
        <a:xfrm>
          <a:off x="1464259" y="2506085"/>
          <a:ext cx="1712976" cy="1476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2"/>
              </a:solidFill>
            </a:rPr>
            <a:t>Frauen im Ingenieur-beruf</a:t>
          </a:r>
          <a:endParaRPr lang="en-GB" sz="2000" kern="1200" dirty="0">
            <a:solidFill>
              <a:schemeClr val="bg2"/>
            </a:solidFill>
          </a:endParaRPr>
        </a:p>
      </dsp:txBody>
      <dsp:txXfrm>
        <a:off x="1730081" y="2735270"/>
        <a:ext cx="1181332" cy="1018514"/>
      </dsp:txXfrm>
    </dsp:sp>
    <dsp:sp modelId="{595CA297-97AA-4DD7-8154-87831E99C1A4}">
      <dsp:nvSpPr>
        <dsp:cNvPr id="0" name=""/>
        <dsp:cNvSpPr/>
      </dsp:nvSpPr>
      <dsp:spPr>
        <a:xfrm>
          <a:off x="1508759" y="3158099"/>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DEAD94-A03B-460C-8AEF-5266CFB01486}">
      <dsp:nvSpPr>
        <dsp:cNvPr id="0" name=""/>
        <dsp:cNvSpPr/>
      </dsp:nvSpPr>
      <dsp:spPr>
        <a:xfrm rot="10800000">
          <a:off x="15622" y="1727442"/>
          <a:ext cx="1712976" cy="1476884"/>
        </a:xfrm>
        <a:prstGeom prst="hexagon">
          <a:avLst>
            <a:gd name="adj" fmla="val 25000"/>
            <a:gd name="vf" fmla="val 115470"/>
          </a:avLst>
        </a:prstGeom>
        <a:blipFill rotWithShape="1">
          <a:blip xmlns:r="http://schemas.openxmlformats.org/officeDocument/2006/relationships" r:embed="rId1"/>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F03D4-B861-48EB-A178-26BC6000BE43}">
      <dsp:nvSpPr>
        <dsp:cNvPr id="0" name=""/>
        <dsp:cNvSpPr/>
      </dsp:nvSpPr>
      <dsp:spPr>
        <a:xfrm>
          <a:off x="1166164" y="2994608"/>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930FD3-964A-4BFB-8CAE-DEFE70F6D108}">
      <dsp:nvSpPr>
        <dsp:cNvPr id="0" name=""/>
        <dsp:cNvSpPr/>
      </dsp:nvSpPr>
      <dsp:spPr>
        <a:xfrm>
          <a:off x="2923641" y="1695262"/>
          <a:ext cx="1712976" cy="1476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2"/>
              </a:solidFill>
            </a:rPr>
            <a:t>fib@bv-bno.vdi.de</a:t>
          </a:r>
        </a:p>
      </dsp:txBody>
      <dsp:txXfrm>
        <a:off x="3189463" y="1924447"/>
        <a:ext cx="1181332" cy="1018514"/>
      </dsp:txXfrm>
    </dsp:sp>
    <dsp:sp modelId="{69FEC368-29BA-4198-B6CA-A825D7D69C9E}">
      <dsp:nvSpPr>
        <dsp:cNvPr id="0" name=""/>
        <dsp:cNvSpPr/>
      </dsp:nvSpPr>
      <dsp:spPr>
        <a:xfrm>
          <a:off x="4094683" y="2975488"/>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818770-BF90-4A0A-8CF5-F179D09B3C74}">
      <dsp:nvSpPr>
        <dsp:cNvPr id="0" name=""/>
        <dsp:cNvSpPr/>
      </dsp:nvSpPr>
      <dsp:spPr>
        <a:xfrm rot="10800000">
          <a:off x="4383024" y="2506085"/>
          <a:ext cx="1712976" cy="1476884"/>
        </a:xfrm>
        <a:prstGeom prst="hexagon">
          <a:avLst>
            <a:gd name="adj" fmla="val 25000"/>
            <a:gd name="vf" fmla="val 115470"/>
          </a:avLst>
        </a:prstGeom>
        <a:blipFill rotWithShape="1">
          <a:blip xmlns:r="http://schemas.openxmlformats.org/officeDocument/2006/relationships" r:embed="rId2"/>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C44383-2B3C-4F47-A039-D67887166403}">
      <dsp:nvSpPr>
        <dsp:cNvPr id="0" name=""/>
        <dsp:cNvSpPr/>
      </dsp:nvSpPr>
      <dsp:spPr>
        <a:xfrm>
          <a:off x="4427524" y="3158099"/>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668EDA-E4B2-4B34-B4CC-EBC5D6D7A0CC}">
      <dsp:nvSpPr>
        <dsp:cNvPr id="0" name=""/>
        <dsp:cNvSpPr/>
      </dsp:nvSpPr>
      <dsp:spPr>
        <a:xfrm>
          <a:off x="1464259" y="887951"/>
          <a:ext cx="1712976" cy="147688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2"/>
              </a:solidFill>
            </a:rPr>
            <a:t>Dr. Verena Schmidt</a:t>
          </a:r>
          <a:endParaRPr lang="en-GB" sz="2000" kern="1200" dirty="0">
            <a:solidFill>
              <a:schemeClr val="bg2"/>
            </a:solidFill>
          </a:endParaRPr>
        </a:p>
      </dsp:txBody>
      <dsp:txXfrm>
        <a:off x="1730081" y="1117136"/>
        <a:ext cx="1181332" cy="1018514"/>
      </dsp:txXfrm>
    </dsp:sp>
    <dsp:sp modelId="{6C8447AA-D981-4E4D-9020-774B3D98A243}">
      <dsp:nvSpPr>
        <dsp:cNvPr id="0" name=""/>
        <dsp:cNvSpPr/>
      </dsp:nvSpPr>
      <dsp:spPr>
        <a:xfrm>
          <a:off x="2625547" y="919947"/>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3D6579-2C3B-4C06-95E9-7D203764289F}">
      <dsp:nvSpPr>
        <dsp:cNvPr id="0" name=""/>
        <dsp:cNvSpPr/>
      </dsp:nvSpPr>
      <dsp:spPr>
        <a:xfrm rot="10800000">
          <a:off x="2923641" y="81030"/>
          <a:ext cx="1712976" cy="1476884"/>
        </a:xfrm>
        <a:prstGeom prst="hexagon">
          <a:avLst>
            <a:gd name="adj" fmla="val 25000"/>
            <a:gd name="vf" fmla="val 115470"/>
          </a:avLst>
        </a:prstGeom>
        <a:blipFill rotWithShape="1">
          <a:blip xmlns:r="http://schemas.openxmlformats.org/officeDocument/2006/relationships" r:embed="rId3"/>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B31B13-C6B1-428A-A0D5-9EB5CC6126C7}">
      <dsp:nvSpPr>
        <dsp:cNvPr id="0" name=""/>
        <dsp:cNvSpPr/>
      </dsp:nvSpPr>
      <dsp:spPr>
        <a:xfrm>
          <a:off x="2974238" y="729532"/>
          <a:ext cx="200558" cy="17285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1F691A1-F80F-72AF-7F7F-B8BCA957F165}"/>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3DDCE9D1-1CB3-5F4A-94DC-5698FDBE1704}"/>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2CABE571-1EDF-8342-9F14-4402CD4CFA62}" type="datetimeFigureOut">
              <a:rPr lang="de-DE" smtClean="0"/>
              <a:t>11.04.2025</a:t>
            </a:fld>
            <a:endParaRPr lang="de-DE"/>
          </a:p>
        </p:txBody>
      </p:sp>
      <p:sp>
        <p:nvSpPr>
          <p:cNvPr id="4" name="Fußzeilenplatzhalter 3">
            <a:extLst>
              <a:ext uri="{FF2B5EF4-FFF2-40B4-BE49-F238E27FC236}">
                <a16:creationId xmlns:a16="http://schemas.microsoft.com/office/drawing/2014/main" id="{BCD7566E-B0A9-E59C-71FC-91D87FB96C2B}"/>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17F0054-B64A-3ED1-D9D6-7FB4E2A9E1AC}"/>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A082C521-C17C-D441-AD5A-95C1BB127A66}" type="slidenum">
              <a:rPr lang="de-DE" smtClean="0"/>
              <a:t>‹Nr.›</a:t>
            </a:fld>
            <a:endParaRPr lang="de-DE"/>
          </a:p>
        </p:txBody>
      </p:sp>
    </p:spTree>
    <p:extLst>
      <p:ext uri="{BB962C8B-B14F-4D97-AF65-F5344CB8AC3E}">
        <p14:creationId xmlns:p14="http://schemas.microsoft.com/office/powerpoint/2010/main" val="4281188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FF88DE6F-40CE-A144-A1DE-C443BDD34155}" type="datetimeFigureOut">
              <a:rPr lang="de-DE" smtClean="0"/>
              <a:t>11.04.2025</a:t>
            </a:fld>
            <a:endParaRPr lang="de-DE"/>
          </a:p>
        </p:txBody>
      </p:sp>
      <p:sp>
        <p:nvSpPr>
          <p:cNvPr id="4" name="Folienbildplatzhalter 3"/>
          <p:cNvSpPr>
            <a:spLocks noGrp="1" noRot="1" noChangeAspect="1"/>
          </p:cNvSpPr>
          <p:nvPr>
            <p:ph type="sldImg" idx="2"/>
          </p:nvPr>
        </p:nvSpPr>
        <p:spPr>
          <a:xfrm>
            <a:off x="733425" y="1233488"/>
            <a:ext cx="5330825" cy="33321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F0CB916-5580-6949-9F1C-5D10CE9A02A4}" type="slidenum">
              <a:rPr lang="de-DE" smtClean="0"/>
              <a:t>‹Nr.›</a:t>
            </a:fld>
            <a:endParaRPr lang="de-DE"/>
          </a:p>
        </p:txBody>
      </p:sp>
    </p:spTree>
    <p:extLst>
      <p:ext uri="{BB962C8B-B14F-4D97-AF65-F5344CB8AC3E}">
        <p14:creationId xmlns:p14="http://schemas.microsoft.com/office/powerpoint/2010/main" val="1437887148"/>
      </p:ext>
    </p:extLst>
  </p:cSld>
  <p:clrMap bg1="lt1" tx1="dk1" bg2="lt2" tx2="dk2" accent1="accent1" accent2="accent2" accent3="accent3" accent4="accent4" accent5="accent5" accent6="accent6" hlink="hlink" folHlink="folHlink"/>
  <p:notesStyle>
    <a:lvl1pPr marL="0" algn="l" defTabSz="663200" rtl="0" eaLnBrk="1" latinLnBrk="0" hangingPunct="1">
      <a:defRPr sz="870" kern="1200">
        <a:solidFill>
          <a:schemeClr val="tx1"/>
        </a:solidFill>
        <a:latin typeface="+mn-lt"/>
        <a:ea typeface="+mn-ea"/>
        <a:cs typeface="+mn-cs"/>
      </a:defRPr>
    </a:lvl1pPr>
    <a:lvl2pPr marL="331600" algn="l" defTabSz="663200" rtl="0" eaLnBrk="1" latinLnBrk="0" hangingPunct="1">
      <a:defRPr sz="870" kern="1200">
        <a:solidFill>
          <a:schemeClr val="tx1"/>
        </a:solidFill>
        <a:latin typeface="+mn-lt"/>
        <a:ea typeface="+mn-ea"/>
        <a:cs typeface="+mn-cs"/>
      </a:defRPr>
    </a:lvl2pPr>
    <a:lvl3pPr marL="663200" algn="l" defTabSz="663200" rtl="0" eaLnBrk="1" latinLnBrk="0" hangingPunct="1">
      <a:defRPr sz="870" kern="1200">
        <a:solidFill>
          <a:schemeClr val="tx1"/>
        </a:solidFill>
        <a:latin typeface="+mn-lt"/>
        <a:ea typeface="+mn-ea"/>
        <a:cs typeface="+mn-cs"/>
      </a:defRPr>
    </a:lvl3pPr>
    <a:lvl4pPr marL="994799" algn="l" defTabSz="663200" rtl="0" eaLnBrk="1" latinLnBrk="0" hangingPunct="1">
      <a:defRPr sz="870" kern="1200">
        <a:solidFill>
          <a:schemeClr val="tx1"/>
        </a:solidFill>
        <a:latin typeface="+mn-lt"/>
        <a:ea typeface="+mn-ea"/>
        <a:cs typeface="+mn-cs"/>
      </a:defRPr>
    </a:lvl4pPr>
    <a:lvl5pPr marL="1326399" algn="l" defTabSz="663200" rtl="0" eaLnBrk="1" latinLnBrk="0" hangingPunct="1">
      <a:defRPr sz="870" kern="1200">
        <a:solidFill>
          <a:schemeClr val="tx1"/>
        </a:solidFill>
        <a:latin typeface="+mn-lt"/>
        <a:ea typeface="+mn-ea"/>
        <a:cs typeface="+mn-cs"/>
      </a:defRPr>
    </a:lvl5pPr>
    <a:lvl6pPr marL="1657999" algn="l" defTabSz="663200" rtl="0" eaLnBrk="1" latinLnBrk="0" hangingPunct="1">
      <a:defRPr sz="870" kern="1200">
        <a:solidFill>
          <a:schemeClr val="tx1"/>
        </a:solidFill>
        <a:latin typeface="+mn-lt"/>
        <a:ea typeface="+mn-ea"/>
        <a:cs typeface="+mn-cs"/>
      </a:defRPr>
    </a:lvl6pPr>
    <a:lvl7pPr marL="1989598" algn="l" defTabSz="663200" rtl="0" eaLnBrk="1" latinLnBrk="0" hangingPunct="1">
      <a:defRPr sz="870" kern="1200">
        <a:solidFill>
          <a:schemeClr val="tx1"/>
        </a:solidFill>
        <a:latin typeface="+mn-lt"/>
        <a:ea typeface="+mn-ea"/>
        <a:cs typeface="+mn-cs"/>
      </a:defRPr>
    </a:lvl7pPr>
    <a:lvl8pPr marL="2321198" algn="l" defTabSz="663200" rtl="0" eaLnBrk="1" latinLnBrk="0" hangingPunct="1">
      <a:defRPr sz="870" kern="1200">
        <a:solidFill>
          <a:schemeClr val="tx1"/>
        </a:solidFill>
        <a:latin typeface="+mn-lt"/>
        <a:ea typeface="+mn-ea"/>
        <a:cs typeface="+mn-cs"/>
      </a:defRPr>
    </a:lvl8pPr>
    <a:lvl9pPr marL="2652797" algn="l" defTabSz="663200" rtl="0" eaLnBrk="1" latinLnBrk="0" hangingPunct="1">
      <a:defRPr sz="8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46088" y="1512888"/>
            <a:ext cx="6154737" cy="3848100"/>
          </a:xfrm>
        </p:spPr>
      </p:sp>
      <p:sp>
        <p:nvSpPr>
          <p:cNvPr id="3" name="Notizenplatzhalter 2"/>
          <p:cNvSpPr>
            <a:spLocks noGrp="1"/>
          </p:cNvSpPr>
          <p:nvPr>
            <p:ph type="body" idx="1"/>
          </p:nvPr>
        </p:nvSpPr>
        <p:spPr>
          <a:xfrm>
            <a:off x="1186447" y="5603910"/>
            <a:ext cx="4674815" cy="4399952"/>
          </a:xfrm>
          <a:prstGeom prst="rect">
            <a:avLst/>
          </a:prstGeom>
        </p:spPr>
        <p:txBody>
          <a:bodyPr>
            <a:normAutofit/>
          </a:bodyPr>
          <a:lstStyle/>
          <a:p>
            <a:r>
              <a:rPr lang="de-DE" b="1" dirty="0"/>
              <a:t>Inhalt </a:t>
            </a:r>
          </a:p>
          <a:p>
            <a:r>
              <a:rPr lang="de-DE" b="1" dirty="0"/>
              <a:t>Weitere Vorlagen:</a:t>
            </a:r>
            <a:r>
              <a:rPr lang="de-DE" b="1" baseline="0" dirty="0"/>
              <a:t> „Neue Folie“ anklicken.  </a:t>
            </a:r>
            <a:endParaRPr lang="de-DE" b="1" dirty="0"/>
          </a:p>
        </p:txBody>
      </p:sp>
      <p:sp>
        <p:nvSpPr>
          <p:cNvPr id="8" name="Foliennummernplatzhalter 7"/>
          <p:cNvSpPr>
            <a:spLocks noGrp="1"/>
          </p:cNvSpPr>
          <p:nvPr>
            <p:ph type="sldNum" sz="quarter" idx="10"/>
          </p:nvPr>
        </p:nvSpPr>
        <p:spPr/>
        <p:txBody>
          <a:bodyPr/>
          <a:lstStyle/>
          <a:p>
            <a:fld id="{E8657A51-D757-41E2-9D9C-4647AF9A9B16}" type="slidenum">
              <a:rPr lang="de-DE" smtClean="0"/>
              <a:pPr/>
              <a:t>5</a:t>
            </a:fld>
            <a:endParaRPr lang="de-DE"/>
          </a:p>
        </p:txBody>
      </p:sp>
    </p:spTree>
    <p:extLst>
      <p:ext uri="{BB962C8B-B14F-4D97-AF65-F5344CB8AC3E}">
        <p14:creationId xmlns:p14="http://schemas.microsoft.com/office/powerpoint/2010/main" val="338295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14357-7094-9F5C-5FEA-5BD2F70660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902779F-6A1E-A4DF-3A05-08C29BF42D7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21A0E95-4389-6346-32E8-4F10FFD2E6A9}"/>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D3623C39-D1F2-6C45-13E4-240096F5FB47}"/>
              </a:ext>
            </a:extLst>
          </p:cNvPr>
          <p:cNvSpPr>
            <a:spLocks noGrp="1"/>
          </p:cNvSpPr>
          <p:nvPr>
            <p:ph type="sldNum" sz="quarter" idx="10"/>
          </p:nvPr>
        </p:nvSpPr>
        <p:spPr/>
        <p:txBody>
          <a:bodyPr/>
          <a:lstStyle/>
          <a:p>
            <a:fld id="{4F0CB916-5580-6949-9F1C-5D10CE9A02A4}" type="slidenum">
              <a:rPr lang="de-DE" smtClean="0"/>
              <a:t>22</a:t>
            </a:fld>
            <a:endParaRPr lang="de-DE"/>
          </a:p>
        </p:txBody>
      </p:sp>
    </p:spTree>
    <p:extLst>
      <p:ext uri="{BB962C8B-B14F-4D97-AF65-F5344CB8AC3E}">
        <p14:creationId xmlns:p14="http://schemas.microsoft.com/office/powerpoint/2010/main" val="16573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F0CB916-5580-6949-9F1C-5D10CE9A02A4}" type="slidenum">
              <a:rPr lang="de-DE" smtClean="0"/>
              <a:t>23</a:t>
            </a:fld>
            <a:endParaRPr lang="de-DE"/>
          </a:p>
        </p:txBody>
      </p:sp>
    </p:spTree>
    <p:extLst>
      <p:ext uri="{BB962C8B-B14F-4D97-AF65-F5344CB8AC3E}">
        <p14:creationId xmlns:p14="http://schemas.microsoft.com/office/powerpoint/2010/main" val="268567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F0CB916-5580-6949-9F1C-5D10CE9A02A4}" type="slidenum">
              <a:rPr lang="de-DE" smtClean="0"/>
              <a:t>24</a:t>
            </a:fld>
            <a:endParaRPr lang="de-DE"/>
          </a:p>
        </p:txBody>
      </p:sp>
    </p:spTree>
    <p:extLst>
      <p:ext uri="{BB962C8B-B14F-4D97-AF65-F5344CB8AC3E}">
        <p14:creationId xmlns:p14="http://schemas.microsoft.com/office/powerpoint/2010/main" val="3719795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F0CB916-5580-6949-9F1C-5D10CE9A02A4}" type="slidenum">
              <a:rPr lang="de-DE" smtClean="0"/>
              <a:t>25</a:t>
            </a:fld>
            <a:endParaRPr lang="de-DE"/>
          </a:p>
        </p:txBody>
      </p:sp>
    </p:spTree>
    <p:extLst>
      <p:ext uri="{BB962C8B-B14F-4D97-AF65-F5344CB8AC3E}">
        <p14:creationId xmlns:p14="http://schemas.microsoft.com/office/powerpoint/2010/main" val="4003250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0CB916-5580-6949-9F1C-5D10CE9A02A4}" type="slidenum">
              <a:rPr lang="de-DE" smtClean="0"/>
              <a:t>26</a:t>
            </a:fld>
            <a:endParaRPr lang="de-DE" dirty="0"/>
          </a:p>
        </p:txBody>
      </p:sp>
    </p:spTree>
    <p:extLst>
      <p:ext uri="{BB962C8B-B14F-4D97-AF65-F5344CB8AC3E}">
        <p14:creationId xmlns:p14="http://schemas.microsoft.com/office/powerpoint/2010/main" val="3673288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F0CB916-5580-6949-9F1C-5D10CE9A02A4}" type="slidenum">
              <a:rPr lang="de-DE" smtClean="0"/>
              <a:t>27</a:t>
            </a:fld>
            <a:endParaRPr lang="de-DE"/>
          </a:p>
        </p:txBody>
      </p:sp>
    </p:spTree>
    <p:extLst>
      <p:ext uri="{BB962C8B-B14F-4D97-AF65-F5344CB8AC3E}">
        <p14:creationId xmlns:p14="http://schemas.microsoft.com/office/powerpoint/2010/main" val="3419348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1BC7-1388-E22D-4EF1-11393033AA8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72E560-DDD1-C6F5-CB27-C7DB5DF8C4F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01C7A8D-7FC7-6019-392A-9668AFFDC510}"/>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C71F1268-A3BE-6987-9D56-8DF42E43D735}"/>
              </a:ext>
            </a:extLst>
          </p:cNvPr>
          <p:cNvSpPr>
            <a:spLocks noGrp="1"/>
          </p:cNvSpPr>
          <p:nvPr>
            <p:ph type="sldNum" sz="quarter" idx="10"/>
          </p:nvPr>
        </p:nvSpPr>
        <p:spPr/>
        <p:txBody>
          <a:bodyPr/>
          <a:lstStyle/>
          <a:p>
            <a:fld id="{4F0CB916-5580-6949-9F1C-5D10CE9A02A4}" type="slidenum">
              <a:rPr lang="de-DE" smtClean="0"/>
              <a:t>28</a:t>
            </a:fld>
            <a:endParaRPr lang="de-DE"/>
          </a:p>
        </p:txBody>
      </p:sp>
    </p:spTree>
    <p:extLst>
      <p:ext uri="{BB962C8B-B14F-4D97-AF65-F5344CB8AC3E}">
        <p14:creationId xmlns:p14="http://schemas.microsoft.com/office/powerpoint/2010/main" val="411028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9A426-5414-B007-D7F8-A997A9B03A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DAD1DC-B046-C9CB-B0E3-8FAE0DC6786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451B170-34F2-31B4-C727-EAF0D66252E8}"/>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B5765D6A-6BCE-F394-4010-47DF0F74BDD3}"/>
              </a:ext>
            </a:extLst>
          </p:cNvPr>
          <p:cNvSpPr>
            <a:spLocks noGrp="1"/>
          </p:cNvSpPr>
          <p:nvPr>
            <p:ph type="sldNum" sz="quarter" idx="10"/>
          </p:nvPr>
        </p:nvSpPr>
        <p:spPr/>
        <p:txBody>
          <a:bodyPr/>
          <a:lstStyle/>
          <a:p>
            <a:fld id="{4F0CB916-5580-6949-9F1C-5D10CE9A02A4}" type="slidenum">
              <a:rPr lang="de-DE" smtClean="0"/>
              <a:t>33</a:t>
            </a:fld>
            <a:endParaRPr lang="de-DE"/>
          </a:p>
        </p:txBody>
      </p:sp>
    </p:spTree>
    <p:extLst>
      <p:ext uri="{BB962C8B-B14F-4D97-AF65-F5344CB8AC3E}">
        <p14:creationId xmlns:p14="http://schemas.microsoft.com/office/powerpoint/2010/main" val="1268332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3E1C3-7955-7E9A-6C5A-59CC321A6F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5AE368-D207-C480-0061-DDC9B3EB97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04A1ED-D6A0-10D2-65C9-4C2F3F3CA2C1}"/>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1F0DECBC-45D6-DE59-8AC4-58ED82EEE7E2}"/>
              </a:ext>
            </a:extLst>
          </p:cNvPr>
          <p:cNvSpPr>
            <a:spLocks noGrp="1"/>
          </p:cNvSpPr>
          <p:nvPr>
            <p:ph type="sldNum" sz="quarter" idx="10"/>
          </p:nvPr>
        </p:nvSpPr>
        <p:spPr/>
        <p:txBody>
          <a:bodyPr/>
          <a:lstStyle/>
          <a:p>
            <a:fld id="{4F0CB916-5580-6949-9F1C-5D10CE9A02A4}" type="slidenum">
              <a:rPr lang="de-DE" smtClean="0"/>
              <a:t>38</a:t>
            </a:fld>
            <a:endParaRPr lang="de-DE"/>
          </a:p>
        </p:txBody>
      </p:sp>
    </p:spTree>
    <p:extLst>
      <p:ext uri="{BB962C8B-B14F-4D97-AF65-F5344CB8AC3E}">
        <p14:creationId xmlns:p14="http://schemas.microsoft.com/office/powerpoint/2010/main" val="3452413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23CFB-A4E0-68D4-B66B-CF6F6B5408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ACDDA8-F29A-C5E1-886E-A5E72D0F0BD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9D6F64D-B59B-F29B-2C55-A2365B9D46FB}"/>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733DCA80-ADA9-3A71-55D0-B2BFF2B93E1A}"/>
              </a:ext>
            </a:extLst>
          </p:cNvPr>
          <p:cNvSpPr>
            <a:spLocks noGrp="1"/>
          </p:cNvSpPr>
          <p:nvPr>
            <p:ph type="sldNum" sz="quarter" idx="10"/>
          </p:nvPr>
        </p:nvSpPr>
        <p:spPr/>
        <p:txBody>
          <a:bodyPr/>
          <a:lstStyle/>
          <a:p>
            <a:fld id="{4F0CB916-5580-6949-9F1C-5D10CE9A02A4}" type="slidenum">
              <a:rPr lang="de-DE" smtClean="0"/>
              <a:t>41</a:t>
            </a:fld>
            <a:endParaRPr lang="de-DE"/>
          </a:p>
        </p:txBody>
      </p:sp>
    </p:spTree>
    <p:extLst>
      <p:ext uri="{BB962C8B-B14F-4D97-AF65-F5344CB8AC3E}">
        <p14:creationId xmlns:p14="http://schemas.microsoft.com/office/powerpoint/2010/main" val="109440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0CB916-5580-6949-9F1C-5D10CE9A02A4}" type="slidenum">
              <a:rPr lang="de-DE" smtClean="0"/>
              <a:t>9</a:t>
            </a:fld>
            <a:endParaRPr lang="de-DE"/>
          </a:p>
        </p:txBody>
      </p:sp>
    </p:spTree>
    <p:extLst>
      <p:ext uri="{BB962C8B-B14F-4D97-AF65-F5344CB8AC3E}">
        <p14:creationId xmlns:p14="http://schemas.microsoft.com/office/powerpoint/2010/main" val="2182021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A6588-C0E6-F7F9-A205-96EDFAEAB6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47D246-E14D-CEF6-9B83-5A0F00E78D0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F66A7C-7955-0CB3-E49D-86B6CFF19976}"/>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28665926-124D-0742-5A62-5133A1BC9F67}"/>
              </a:ext>
            </a:extLst>
          </p:cNvPr>
          <p:cNvSpPr>
            <a:spLocks noGrp="1"/>
          </p:cNvSpPr>
          <p:nvPr>
            <p:ph type="sldNum" sz="quarter" idx="10"/>
          </p:nvPr>
        </p:nvSpPr>
        <p:spPr/>
        <p:txBody>
          <a:bodyPr/>
          <a:lstStyle/>
          <a:p>
            <a:fld id="{4F0CB916-5580-6949-9F1C-5D10CE9A02A4}" type="slidenum">
              <a:rPr lang="de-DE" smtClean="0"/>
              <a:t>44</a:t>
            </a:fld>
            <a:endParaRPr lang="de-DE"/>
          </a:p>
        </p:txBody>
      </p:sp>
    </p:spTree>
    <p:extLst>
      <p:ext uri="{BB962C8B-B14F-4D97-AF65-F5344CB8AC3E}">
        <p14:creationId xmlns:p14="http://schemas.microsoft.com/office/powerpoint/2010/main" val="1341199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0CB916-5580-6949-9F1C-5D10CE9A02A4}" type="slidenum">
              <a:rPr lang="de-DE" smtClean="0"/>
              <a:t>47</a:t>
            </a:fld>
            <a:endParaRPr lang="de-DE" dirty="0"/>
          </a:p>
        </p:txBody>
      </p:sp>
    </p:spTree>
    <p:extLst>
      <p:ext uri="{BB962C8B-B14F-4D97-AF65-F5344CB8AC3E}">
        <p14:creationId xmlns:p14="http://schemas.microsoft.com/office/powerpoint/2010/main" val="3673288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F0CB916-5580-6949-9F1C-5D10CE9A02A4}" type="slidenum">
              <a:rPr lang="de-DE" smtClean="0"/>
              <a:t>48</a:t>
            </a:fld>
            <a:endParaRPr lang="de-DE"/>
          </a:p>
        </p:txBody>
      </p:sp>
    </p:spTree>
    <p:extLst>
      <p:ext uri="{BB962C8B-B14F-4D97-AF65-F5344CB8AC3E}">
        <p14:creationId xmlns:p14="http://schemas.microsoft.com/office/powerpoint/2010/main" val="2087421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F0CB916-5580-6949-9F1C-5D10CE9A02A4}" type="slidenum">
              <a:rPr lang="de-DE" smtClean="0"/>
              <a:t>49</a:t>
            </a:fld>
            <a:endParaRPr lang="de-DE"/>
          </a:p>
        </p:txBody>
      </p:sp>
    </p:spTree>
    <p:extLst>
      <p:ext uri="{BB962C8B-B14F-4D97-AF65-F5344CB8AC3E}">
        <p14:creationId xmlns:p14="http://schemas.microsoft.com/office/powerpoint/2010/main" val="234453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127C5-AA89-2ED6-2FAD-78AFCD5373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371022-0388-29CC-C904-23C98BD32B7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EB62C69-627B-F632-9610-DF3447B664F3}"/>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E9FBE7ED-40EA-4A71-1899-BC8CF572BE55}"/>
              </a:ext>
            </a:extLst>
          </p:cNvPr>
          <p:cNvSpPr>
            <a:spLocks noGrp="1"/>
          </p:cNvSpPr>
          <p:nvPr>
            <p:ph type="sldNum" sz="quarter" idx="10"/>
          </p:nvPr>
        </p:nvSpPr>
        <p:spPr/>
        <p:txBody>
          <a:bodyPr/>
          <a:lstStyle/>
          <a:p>
            <a:fld id="{4F0CB916-5580-6949-9F1C-5D10CE9A02A4}" type="slidenum">
              <a:rPr lang="de-DE" smtClean="0"/>
              <a:t>50</a:t>
            </a:fld>
            <a:endParaRPr lang="de-DE"/>
          </a:p>
        </p:txBody>
      </p:sp>
    </p:spTree>
    <p:extLst>
      <p:ext uri="{BB962C8B-B14F-4D97-AF65-F5344CB8AC3E}">
        <p14:creationId xmlns:p14="http://schemas.microsoft.com/office/powerpoint/2010/main" val="3529679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F0CB916-5580-6949-9F1C-5D10CE9A02A4}" type="slidenum">
              <a:rPr lang="de-DE" smtClean="0"/>
              <a:t>51</a:t>
            </a:fld>
            <a:endParaRPr lang="de-DE"/>
          </a:p>
        </p:txBody>
      </p:sp>
    </p:spTree>
    <p:extLst>
      <p:ext uri="{BB962C8B-B14F-4D97-AF65-F5344CB8AC3E}">
        <p14:creationId xmlns:p14="http://schemas.microsoft.com/office/powerpoint/2010/main" val="4003250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0CB916-5580-6949-9F1C-5D10CE9A02A4}" type="slidenum">
              <a:rPr lang="de-DE" smtClean="0"/>
              <a:t>10</a:t>
            </a:fld>
            <a:endParaRPr lang="de-DE"/>
          </a:p>
        </p:txBody>
      </p:sp>
    </p:spTree>
    <p:extLst>
      <p:ext uri="{BB962C8B-B14F-4D97-AF65-F5344CB8AC3E}">
        <p14:creationId xmlns:p14="http://schemas.microsoft.com/office/powerpoint/2010/main" val="91274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0CB916-5580-6949-9F1C-5D10CE9A02A4}" type="slidenum">
              <a:rPr lang="de-DE" smtClean="0"/>
              <a:t>16</a:t>
            </a:fld>
            <a:endParaRPr lang="de-DE" dirty="0"/>
          </a:p>
        </p:txBody>
      </p:sp>
    </p:spTree>
    <p:extLst>
      <p:ext uri="{BB962C8B-B14F-4D97-AF65-F5344CB8AC3E}">
        <p14:creationId xmlns:p14="http://schemas.microsoft.com/office/powerpoint/2010/main" val="367328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F0CB916-5580-6949-9F1C-5D10CE9A02A4}" type="slidenum">
              <a:rPr lang="de-DE" smtClean="0"/>
              <a:t>17</a:t>
            </a:fld>
            <a:endParaRPr lang="de-DE"/>
          </a:p>
        </p:txBody>
      </p:sp>
    </p:spTree>
    <p:extLst>
      <p:ext uri="{BB962C8B-B14F-4D97-AF65-F5344CB8AC3E}">
        <p14:creationId xmlns:p14="http://schemas.microsoft.com/office/powerpoint/2010/main" val="22516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F0CB916-5580-6949-9F1C-5D10CE9A02A4}" type="slidenum">
              <a:rPr lang="de-DE" smtClean="0"/>
              <a:t>18</a:t>
            </a:fld>
            <a:endParaRPr lang="de-DE"/>
          </a:p>
        </p:txBody>
      </p:sp>
    </p:spTree>
    <p:extLst>
      <p:ext uri="{BB962C8B-B14F-4D97-AF65-F5344CB8AC3E}">
        <p14:creationId xmlns:p14="http://schemas.microsoft.com/office/powerpoint/2010/main" val="398666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D5D38-71E2-F85E-2A46-0FA6B57C1A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92C419-DA1B-95AB-5B81-AE0AEBBE110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7C94FD9-63FB-4BF9-E477-649A1D4F01A3}"/>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4DC09D9F-F554-4D74-077C-D2DFAB24BE8D}"/>
              </a:ext>
            </a:extLst>
          </p:cNvPr>
          <p:cNvSpPr>
            <a:spLocks noGrp="1"/>
          </p:cNvSpPr>
          <p:nvPr>
            <p:ph type="sldNum" sz="quarter" idx="10"/>
          </p:nvPr>
        </p:nvSpPr>
        <p:spPr/>
        <p:txBody>
          <a:bodyPr/>
          <a:lstStyle/>
          <a:p>
            <a:fld id="{4F0CB916-5580-6949-9F1C-5D10CE9A02A4}" type="slidenum">
              <a:rPr lang="de-DE" smtClean="0"/>
              <a:t>19</a:t>
            </a:fld>
            <a:endParaRPr lang="de-DE"/>
          </a:p>
        </p:txBody>
      </p:sp>
    </p:spTree>
    <p:extLst>
      <p:ext uri="{BB962C8B-B14F-4D97-AF65-F5344CB8AC3E}">
        <p14:creationId xmlns:p14="http://schemas.microsoft.com/office/powerpoint/2010/main" val="4177241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B2856-D657-88A1-7888-96118B925CD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5D6A10-145E-8914-2188-6C6C82F1874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24FA7C7-2032-CBB8-449C-08EEED7A04D7}"/>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D0D5B65E-66E1-09F6-B0B1-024BCD0813F0}"/>
              </a:ext>
            </a:extLst>
          </p:cNvPr>
          <p:cNvSpPr>
            <a:spLocks noGrp="1"/>
          </p:cNvSpPr>
          <p:nvPr>
            <p:ph type="sldNum" sz="quarter" idx="10"/>
          </p:nvPr>
        </p:nvSpPr>
        <p:spPr/>
        <p:txBody>
          <a:bodyPr/>
          <a:lstStyle/>
          <a:p>
            <a:fld id="{4F0CB916-5580-6949-9F1C-5D10CE9A02A4}" type="slidenum">
              <a:rPr lang="de-DE" smtClean="0"/>
              <a:t>20</a:t>
            </a:fld>
            <a:endParaRPr lang="de-DE"/>
          </a:p>
        </p:txBody>
      </p:sp>
    </p:spTree>
    <p:extLst>
      <p:ext uri="{BB962C8B-B14F-4D97-AF65-F5344CB8AC3E}">
        <p14:creationId xmlns:p14="http://schemas.microsoft.com/office/powerpoint/2010/main" val="258953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F24C-D103-70E8-9019-25C3E03F20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EBABFE6-426B-6B5F-E23B-EAD2C02CAB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884172B-C0A6-B287-E1CE-169F92108337}"/>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8ED9E2FB-2E35-F2A6-E171-6D1371EF9507}"/>
              </a:ext>
            </a:extLst>
          </p:cNvPr>
          <p:cNvSpPr>
            <a:spLocks noGrp="1"/>
          </p:cNvSpPr>
          <p:nvPr>
            <p:ph type="sldNum" sz="quarter" idx="10"/>
          </p:nvPr>
        </p:nvSpPr>
        <p:spPr/>
        <p:txBody>
          <a:bodyPr/>
          <a:lstStyle/>
          <a:p>
            <a:fld id="{4F0CB916-5580-6949-9F1C-5D10CE9A02A4}" type="slidenum">
              <a:rPr lang="de-DE" smtClean="0"/>
              <a:t>21</a:t>
            </a:fld>
            <a:endParaRPr lang="de-DE"/>
          </a:p>
        </p:txBody>
      </p:sp>
    </p:spTree>
    <p:extLst>
      <p:ext uri="{BB962C8B-B14F-4D97-AF65-F5344CB8AC3E}">
        <p14:creationId xmlns:p14="http://schemas.microsoft.com/office/powerpoint/2010/main" val="1670433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18" Type="http://schemas.openxmlformats.org/officeDocument/2006/relationships/hyperlink" Target="https://www.linkedin.com/company/vdi-verein-deutscher-ingenieure-e-v-/" TargetMode="External"/><Relationship Id="rId3" Type="http://schemas.openxmlformats.org/officeDocument/2006/relationships/hyperlink" Target="https://www.youtube.com/user/MeinVDI" TargetMode="External"/><Relationship Id="rId7" Type="http://schemas.openxmlformats.org/officeDocument/2006/relationships/image" Target="../media/image9.png"/><Relationship Id="rId12" Type="http://schemas.openxmlformats.org/officeDocument/2006/relationships/hyperlink" Target="https://www.instagram.com/vdi_technikhelden/" TargetMode="External"/><Relationship Id="rId17" Type="http://schemas.openxmlformats.org/officeDocument/2006/relationships/image" Target="../media/image16.svg"/><Relationship Id="rId2" Type="http://schemas.openxmlformats.org/officeDocument/2006/relationships/image" Target="../media/image6.png"/><Relationship Id="rId16" Type="http://schemas.openxmlformats.org/officeDocument/2006/relationships/image" Target="../media/image15.png"/><Relationship Id="rId20" Type="http://schemas.openxmlformats.org/officeDocument/2006/relationships/image" Target="../media/image18.svg"/><Relationship Id="rId1" Type="http://schemas.openxmlformats.org/officeDocument/2006/relationships/slideMaster" Target="../slideMasters/slideMaster7.xml"/><Relationship Id="rId6" Type="http://schemas.openxmlformats.org/officeDocument/2006/relationships/hyperlink" Target="https://blog.vdi.de/" TargetMode="External"/><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hyperlink" Target="https://twitter.com/VDI_News" TargetMode="External"/><Relationship Id="rId10" Type="http://schemas.openxmlformats.org/officeDocument/2006/relationships/image" Target="../media/image11.png"/><Relationship Id="rId19"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hyperlink" Target="https://www.facebook.com/VereinDeutscherIngenieure/" TargetMode="External"/><Relationship Id="rId14" Type="http://schemas.openxmlformats.org/officeDocument/2006/relationships/image" Target="../media/image14.sv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18" Type="http://schemas.openxmlformats.org/officeDocument/2006/relationships/hyperlink" Target="https://www.linkedin.com/company/vdi-verein-deutscher-ingenieure-e-v-/" TargetMode="External"/><Relationship Id="rId3" Type="http://schemas.openxmlformats.org/officeDocument/2006/relationships/hyperlink" Target="https://www.youtube.com/user/MeinVDI" TargetMode="External"/><Relationship Id="rId7" Type="http://schemas.openxmlformats.org/officeDocument/2006/relationships/image" Target="../media/image9.png"/><Relationship Id="rId12" Type="http://schemas.openxmlformats.org/officeDocument/2006/relationships/hyperlink" Target="https://www.instagram.com/vdi_technikhelden/" TargetMode="External"/><Relationship Id="rId17" Type="http://schemas.openxmlformats.org/officeDocument/2006/relationships/image" Target="../media/image16.svg"/><Relationship Id="rId2" Type="http://schemas.openxmlformats.org/officeDocument/2006/relationships/image" Target="../media/image6.png"/><Relationship Id="rId16" Type="http://schemas.openxmlformats.org/officeDocument/2006/relationships/image" Target="../media/image15.png"/><Relationship Id="rId20" Type="http://schemas.openxmlformats.org/officeDocument/2006/relationships/image" Target="../media/image18.svg"/><Relationship Id="rId1" Type="http://schemas.openxmlformats.org/officeDocument/2006/relationships/slideMaster" Target="../slideMasters/slideMaster7.xml"/><Relationship Id="rId6" Type="http://schemas.openxmlformats.org/officeDocument/2006/relationships/hyperlink" Target="https://blog.vdi.de/" TargetMode="External"/><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hyperlink" Target="https://twitter.com/VDI_News" TargetMode="External"/><Relationship Id="rId10" Type="http://schemas.openxmlformats.org/officeDocument/2006/relationships/image" Target="../media/image11.png"/><Relationship Id="rId19"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hyperlink" Target="https://www.facebook.com/VereinDeutscherIngenieure/" TargetMode="External"/><Relationship Id="rId14" Type="http://schemas.openxmlformats.org/officeDocument/2006/relationships/image" Target="../media/image14.sv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18" Type="http://schemas.openxmlformats.org/officeDocument/2006/relationships/hyperlink" Target="https://www.linkedin.com/company/vdi-verein-deutscher-ingenieure-e-v-/" TargetMode="External"/><Relationship Id="rId3" Type="http://schemas.openxmlformats.org/officeDocument/2006/relationships/hyperlink" Target="https://www.youtube.com/user/MeinVDI" TargetMode="External"/><Relationship Id="rId7" Type="http://schemas.openxmlformats.org/officeDocument/2006/relationships/image" Target="../media/image9.png"/><Relationship Id="rId12" Type="http://schemas.openxmlformats.org/officeDocument/2006/relationships/hyperlink" Target="https://www.instagram.com/vdi_technikhelden/" TargetMode="External"/><Relationship Id="rId17" Type="http://schemas.openxmlformats.org/officeDocument/2006/relationships/image" Target="../media/image16.svg"/><Relationship Id="rId2" Type="http://schemas.openxmlformats.org/officeDocument/2006/relationships/image" Target="../media/image6.png"/><Relationship Id="rId16" Type="http://schemas.openxmlformats.org/officeDocument/2006/relationships/image" Target="../media/image15.png"/><Relationship Id="rId20" Type="http://schemas.openxmlformats.org/officeDocument/2006/relationships/image" Target="../media/image18.svg"/><Relationship Id="rId1" Type="http://schemas.openxmlformats.org/officeDocument/2006/relationships/slideMaster" Target="../slideMasters/slideMaster7.xml"/><Relationship Id="rId6" Type="http://schemas.openxmlformats.org/officeDocument/2006/relationships/hyperlink" Target="https://blog.vdi.de/" TargetMode="External"/><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hyperlink" Target="https://twitter.com/VDI_News" TargetMode="External"/><Relationship Id="rId10" Type="http://schemas.openxmlformats.org/officeDocument/2006/relationships/image" Target="../media/image11.png"/><Relationship Id="rId19"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hyperlink" Target="https://www.facebook.com/VereinDeutscherIngenieure/" TargetMode="External"/><Relationship Id="rId14" Type="http://schemas.openxmlformats.org/officeDocument/2006/relationships/image" Target="../media/image14.sv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18" Type="http://schemas.openxmlformats.org/officeDocument/2006/relationships/hyperlink" Target="https://www.linkedin.com/company/vdi-verein-deutscher-ingenieure-e-v-/" TargetMode="External"/><Relationship Id="rId3" Type="http://schemas.openxmlformats.org/officeDocument/2006/relationships/hyperlink" Target="https://www.youtube.com/user/MeinVDI" TargetMode="External"/><Relationship Id="rId7" Type="http://schemas.openxmlformats.org/officeDocument/2006/relationships/image" Target="../media/image9.png"/><Relationship Id="rId12" Type="http://schemas.openxmlformats.org/officeDocument/2006/relationships/hyperlink" Target="https://www.instagram.com/vdi_technikhelden/" TargetMode="External"/><Relationship Id="rId17" Type="http://schemas.openxmlformats.org/officeDocument/2006/relationships/image" Target="../media/image16.svg"/><Relationship Id="rId2" Type="http://schemas.openxmlformats.org/officeDocument/2006/relationships/image" Target="../media/image6.png"/><Relationship Id="rId16" Type="http://schemas.openxmlformats.org/officeDocument/2006/relationships/image" Target="../media/image15.png"/><Relationship Id="rId20" Type="http://schemas.openxmlformats.org/officeDocument/2006/relationships/image" Target="../media/image18.svg"/><Relationship Id="rId1" Type="http://schemas.openxmlformats.org/officeDocument/2006/relationships/slideMaster" Target="../slideMasters/slideMaster7.xml"/><Relationship Id="rId6" Type="http://schemas.openxmlformats.org/officeDocument/2006/relationships/hyperlink" Target="https://blog.vdi.de/" TargetMode="External"/><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hyperlink" Target="https://twitter.com/VDI_News" TargetMode="External"/><Relationship Id="rId10" Type="http://schemas.openxmlformats.org/officeDocument/2006/relationships/image" Target="../media/image11.png"/><Relationship Id="rId19"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hyperlink" Target="https://www.facebook.com/VereinDeutscherIngenieure/" TargetMode="External"/><Relationship Id="rId14" Type="http://schemas.openxmlformats.org/officeDocument/2006/relationships/image" Target="../media/image14.sv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5.png"/><Relationship Id="rId18" Type="http://schemas.openxmlformats.org/officeDocument/2006/relationships/hyperlink" Target="https://twitter.com/VDI_News" TargetMode="External"/><Relationship Id="rId3" Type="http://schemas.openxmlformats.org/officeDocument/2006/relationships/hyperlink" Target="https://www.youtube.com/user/MeinVDI" TargetMode="External"/><Relationship Id="rId7" Type="http://schemas.openxmlformats.org/officeDocument/2006/relationships/image" Target="../media/image21.png"/><Relationship Id="rId12" Type="http://schemas.openxmlformats.org/officeDocument/2006/relationships/hyperlink" Target="https://www.instagram.com/vdi_technikhelden/" TargetMode="External"/><Relationship Id="rId17" Type="http://schemas.openxmlformats.org/officeDocument/2006/relationships/image" Target="../media/image28.svg"/><Relationship Id="rId2" Type="http://schemas.openxmlformats.org/officeDocument/2006/relationships/image" Target="../media/image2.png"/><Relationship Id="rId16" Type="http://schemas.openxmlformats.org/officeDocument/2006/relationships/image" Target="../media/image27.png"/><Relationship Id="rId20" Type="http://schemas.openxmlformats.org/officeDocument/2006/relationships/image" Target="../media/image30.svg"/><Relationship Id="rId1" Type="http://schemas.openxmlformats.org/officeDocument/2006/relationships/slideMaster" Target="../slideMasters/slideMaster7.xml"/><Relationship Id="rId6" Type="http://schemas.openxmlformats.org/officeDocument/2006/relationships/hyperlink" Target="https://blog.vdi.de/" TargetMode="External"/><Relationship Id="rId11" Type="http://schemas.openxmlformats.org/officeDocument/2006/relationships/image" Target="../media/image24.svg"/><Relationship Id="rId5" Type="http://schemas.openxmlformats.org/officeDocument/2006/relationships/image" Target="../media/image20.svg"/><Relationship Id="rId15" Type="http://schemas.openxmlformats.org/officeDocument/2006/relationships/hyperlink" Target="https://www.linkedin.com/company/vdi-verein-deutscher-ingenieure-e-v-/" TargetMode="External"/><Relationship Id="rId10" Type="http://schemas.openxmlformats.org/officeDocument/2006/relationships/image" Target="../media/image23.png"/><Relationship Id="rId19"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hyperlink" Target="https://www.facebook.com/VereinDeutscherIngenieure/" TargetMode="External"/><Relationship Id="rId1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18" Type="http://schemas.openxmlformats.org/officeDocument/2006/relationships/hyperlink" Target="https://www.linkedin.com/company/vdi-verein-deutscher-ingenieure-e-v-/" TargetMode="External"/><Relationship Id="rId26" Type="http://schemas.openxmlformats.org/officeDocument/2006/relationships/image" Target="../media/image24.svg"/><Relationship Id="rId3" Type="http://schemas.openxmlformats.org/officeDocument/2006/relationships/hyperlink" Target="https://www.youtube.com/user/MeinVDI" TargetMode="External"/><Relationship Id="rId21"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hyperlink" Target="https://www.instagram.com/vdi_technikhelden/" TargetMode="External"/><Relationship Id="rId17" Type="http://schemas.openxmlformats.org/officeDocument/2006/relationships/image" Target="../media/image16.svg"/><Relationship Id="rId25" Type="http://schemas.openxmlformats.org/officeDocument/2006/relationships/image" Target="../media/image23.png"/><Relationship Id="rId2" Type="http://schemas.openxmlformats.org/officeDocument/2006/relationships/image" Target="../media/image2.png"/><Relationship Id="rId16" Type="http://schemas.openxmlformats.org/officeDocument/2006/relationships/image" Target="../media/image15.pn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Master" Target="../slideMasters/slideMaster7.xml"/><Relationship Id="rId6" Type="http://schemas.openxmlformats.org/officeDocument/2006/relationships/hyperlink" Target="https://blog.vdi.de/" TargetMode="External"/><Relationship Id="rId11" Type="http://schemas.openxmlformats.org/officeDocument/2006/relationships/image" Target="../media/image12.svg"/><Relationship Id="rId24" Type="http://schemas.openxmlformats.org/officeDocument/2006/relationships/image" Target="../media/image22.svg"/><Relationship Id="rId32" Type="http://schemas.openxmlformats.org/officeDocument/2006/relationships/image" Target="../media/image30.svg"/><Relationship Id="rId5" Type="http://schemas.openxmlformats.org/officeDocument/2006/relationships/image" Target="../media/image8.svg"/><Relationship Id="rId15" Type="http://schemas.openxmlformats.org/officeDocument/2006/relationships/hyperlink" Target="https://twitter.com/VDI_News" TargetMode="External"/><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11.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hyperlink" Target="https://www.facebook.com/VereinDeutscherIngenieure/" TargetMode="External"/><Relationship Id="rId14" Type="http://schemas.openxmlformats.org/officeDocument/2006/relationships/image" Target="../media/image14.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5.png"/><Relationship Id="rId18" Type="http://schemas.openxmlformats.org/officeDocument/2006/relationships/hyperlink" Target="https://twitter.com/VDI_News" TargetMode="External"/><Relationship Id="rId3" Type="http://schemas.openxmlformats.org/officeDocument/2006/relationships/hyperlink" Target="https://www.youtube.com/user/MeinVDI" TargetMode="External"/><Relationship Id="rId7" Type="http://schemas.openxmlformats.org/officeDocument/2006/relationships/image" Target="../media/image21.png"/><Relationship Id="rId12" Type="http://schemas.openxmlformats.org/officeDocument/2006/relationships/hyperlink" Target="https://www.instagram.com/vdi_technikhelden/" TargetMode="External"/><Relationship Id="rId17" Type="http://schemas.openxmlformats.org/officeDocument/2006/relationships/image" Target="../media/image28.svg"/><Relationship Id="rId2" Type="http://schemas.openxmlformats.org/officeDocument/2006/relationships/image" Target="../media/image2.png"/><Relationship Id="rId16" Type="http://schemas.openxmlformats.org/officeDocument/2006/relationships/image" Target="../media/image27.png"/><Relationship Id="rId20" Type="http://schemas.openxmlformats.org/officeDocument/2006/relationships/image" Target="../media/image30.svg"/><Relationship Id="rId1" Type="http://schemas.openxmlformats.org/officeDocument/2006/relationships/slideMaster" Target="../slideMasters/slideMaster7.xml"/><Relationship Id="rId6" Type="http://schemas.openxmlformats.org/officeDocument/2006/relationships/hyperlink" Target="https://blog.vdi.de/" TargetMode="External"/><Relationship Id="rId11" Type="http://schemas.openxmlformats.org/officeDocument/2006/relationships/image" Target="../media/image24.svg"/><Relationship Id="rId5" Type="http://schemas.openxmlformats.org/officeDocument/2006/relationships/image" Target="../media/image20.svg"/><Relationship Id="rId15" Type="http://schemas.openxmlformats.org/officeDocument/2006/relationships/hyperlink" Target="https://www.linkedin.com/company/vdi-verein-deutscher-ingenieure-e-v-/" TargetMode="External"/><Relationship Id="rId10" Type="http://schemas.openxmlformats.org/officeDocument/2006/relationships/image" Target="../media/image23.png"/><Relationship Id="rId19"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hyperlink" Target="https://www.facebook.com/VereinDeutscherIngenieure/" TargetMode="External"/><Relationship Id="rId14" Type="http://schemas.openxmlformats.org/officeDocument/2006/relationships/image" Target="../media/image26.sv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5.png"/><Relationship Id="rId18" Type="http://schemas.openxmlformats.org/officeDocument/2006/relationships/hyperlink" Target="https://twitter.com/VDI_News" TargetMode="External"/><Relationship Id="rId3" Type="http://schemas.openxmlformats.org/officeDocument/2006/relationships/hyperlink" Target="https://www.youtube.com/user/MeinVDI" TargetMode="External"/><Relationship Id="rId7" Type="http://schemas.openxmlformats.org/officeDocument/2006/relationships/image" Target="../media/image21.png"/><Relationship Id="rId12" Type="http://schemas.openxmlformats.org/officeDocument/2006/relationships/hyperlink" Target="https://www.instagram.com/vdi_technikhelden/" TargetMode="External"/><Relationship Id="rId17" Type="http://schemas.openxmlformats.org/officeDocument/2006/relationships/image" Target="../media/image28.svg"/><Relationship Id="rId2" Type="http://schemas.openxmlformats.org/officeDocument/2006/relationships/image" Target="../media/image2.png"/><Relationship Id="rId16" Type="http://schemas.openxmlformats.org/officeDocument/2006/relationships/image" Target="../media/image27.png"/><Relationship Id="rId20" Type="http://schemas.openxmlformats.org/officeDocument/2006/relationships/image" Target="../media/image30.svg"/><Relationship Id="rId1" Type="http://schemas.openxmlformats.org/officeDocument/2006/relationships/slideMaster" Target="../slideMasters/slideMaster7.xml"/><Relationship Id="rId6" Type="http://schemas.openxmlformats.org/officeDocument/2006/relationships/hyperlink" Target="https://blog.vdi.de/" TargetMode="External"/><Relationship Id="rId11" Type="http://schemas.openxmlformats.org/officeDocument/2006/relationships/image" Target="../media/image24.svg"/><Relationship Id="rId5" Type="http://schemas.openxmlformats.org/officeDocument/2006/relationships/image" Target="../media/image20.svg"/><Relationship Id="rId15" Type="http://schemas.openxmlformats.org/officeDocument/2006/relationships/hyperlink" Target="https://www.linkedin.com/company/vdi-verein-deutscher-ingenieure-e-v-/" TargetMode="External"/><Relationship Id="rId10" Type="http://schemas.openxmlformats.org/officeDocument/2006/relationships/image" Target="../media/image23.png"/><Relationship Id="rId19"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hyperlink" Target="https://www.facebook.com/VereinDeutscherIngenieure/" TargetMode="External"/><Relationship Id="rId14"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DI_Titelfolie Bild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11863" y="3420000"/>
            <a:ext cx="2847975" cy="492443"/>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a:t>Master-Untertitelformat bearbeiten</a:t>
            </a:r>
            <a:endParaRPr lang="en-US" dirty="0"/>
          </a:p>
        </p:txBody>
      </p:sp>
      <p:sp>
        <p:nvSpPr>
          <p:cNvPr id="11" name="Date Placeholder 3">
            <a:extLst>
              <a:ext uri="{FF2B5EF4-FFF2-40B4-BE49-F238E27FC236}">
                <a16:creationId xmlns:a16="http://schemas.microsoft.com/office/drawing/2014/main" id="{102C1D83-7548-F3E1-3ABF-4D2759EA1F5D}"/>
              </a:ext>
            </a:extLst>
          </p:cNvPr>
          <p:cNvSpPr txBox="1">
            <a:spLocks/>
          </p:cNvSpPr>
          <p:nvPr userDrawn="1"/>
        </p:nvSpPr>
        <p:spPr>
          <a:xfrm>
            <a:off x="6256959" y="5286462"/>
            <a:ext cx="335759"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000000"/>
                </a:solidFill>
                <a:latin typeface="Nunito Sans Light" pitchFamily="2" charset="77"/>
              </a:rPr>
              <a:t>Stand:</a:t>
            </a:r>
          </a:p>
        </p:txBody>
      </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7" name="Gruppieren 26">
            <a:extLst>
              <a:ext uri="{FF2B5EF4-FFF2-40B4-BE49-F238E27FC236}">
                <a16:creationId xmlns:a16="http://schemas.microsoft.com/office/drawing/2014/main" id="{6BBC6A97-030E-2AF4-BA19-5CF1352C27E2}"/>
              </a:ext>
            </a:extLst>
          </p:cNvPr>
          <p:cNvGrpSpPr/>
          <p:nvPr userDrawn="1"/>
        </p:nvGrpSpPr>
        <p:grpSpPr>
          <a:xfrm>
            <a:off x="6030806" y="5329975"/>
            <a:ext cx="134158" cy="141567"/>
            <a:chOff x="7072313" y="5197475"/>
            <a:chExt cx="134158" cy="141567"/>
          </a:xfrm>
        </p:grpSpPr>
        <p:sp>
          <p:nvSpPr>
            <p:cNvPr id="23" name="Rechteck 22">
              <a:extLst>
                <a:ext uri="{FF2B5EF4-FFF2-40B4-BE49-F238E27FC236}">
                  <a16:creationId xmlns:a16="http://schemas.microsoft.com/office/drawing/2014/main" id="{45B1E43E-7A5A-D794-B820-0F4D8FBEA802}"/>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6" name="Rechteck 25">
              <a:extLst>
                <a:ext uri="{FF2B5EF4-FFF2-40B4-BE49-F238E27FC236}">
                  <a16:creationId xmlns:a16="http://schemas.microsoft.com/office/drawing/2014/main" id="{0403B98A-2B57-0960-F855-1568D35FC066}"/>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8" name="Date Placeholder 3">
            <a:extLst>
              <a:ext uri="{FF2B5EF4-FFF2-40B4-BE49-F238E27FC236}">
                <a16:creationId xmlns:a16="http://schemas.microsoft.com/office/drawing/2014/main" id="{7783C5B2-B427-F452-8E19-FB91F6A53045}"/>
              </a:ext>
            </a:extLst>
          </p:cNvPr>
          <p:cNvSpPr txBox="1">
            <a:spLocks/>
          </p:cNvSpPr>
          <p:nvPr userDrawn="1"/>
        </p:nvSpPr>
        <p:spPr>
          <a:xfrm>
            <a:off x="6612559" y="5286462"/>
            <a:ext cx="894622"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fld id="{E872FEBF-E325-4840-B634-45479AF823DE}" type="datetime1">
              <a:rPr lang="de-DE" sz="900" b="0" i="0" smtClean="0">
                <a:solidFill>
                  <a:srgbClr val="000000"/>
                </a:solidFill>
                <a:latin typeface="Nunito Sans Light" pitchFamily="2" charset="77"/>
              </a:rPr>
              <a:t>11.04.2025</a:t>
            </a:fld>
            <a:endParaRPr lang="de-DE" sz="900" b="0" i="0" dirty="0">
              <a:solidFill>
                <a:srgbClr val="000000"/>
              </a:solidFill>
              <a:latin typeface="Nunito Sans Light" pitchFamily="2" charset="77"/>
            </a:endParaRPr>
          </a:p>
        </p:txBody>
      </p:sp>
      <p:sp>
        <p:nvSpPr>
          <p:cNvPr id="12" name="Titel 11">
            <a:extLst>
              <a:ext uri="{FF2B5EF4-FFF2-40B4-BE49-F238E27FC236}">
                <a16:creationId xmlns:a16="http://schemas.microsoft.com/office/drawing/2014/main" id="{E6C56589-1077-623F-A523-E6F28E3AF0A5}"/>
              </a:ext>
            </a:extLst>
          </p:cNvPr>
          <p:cNvSpPr>
            <a:spLocks noGrp="1"/>
          </p:cNvSpPr>
          <p:nvPr>
            <p:ph type="title"/>
          </p:nvPr>
        </p:nvSpPr>
        <p:spPr>
          <a:xfrm>
            <a:off x="6011863" y="2610774"/>
            <a:ext cx="2847976" cy="743793"/>
          </a:xfrm>
        </p:spPr>
        <p:txBody>
          <a:bodyPr anchor="b" anchorCtr="0"/>
          <a:lstStyle>
            <a:lvl1pPr>
              <a:lnSpc>
                <a:spcPts val="2800"/>
              </a:lnSpc>
              <a:defRPr/>
            </a:lvl1pPr>
          </a:lstStyle>
          <a:p>
            <a:r>
              <a:rPr lang="de-DE"/>
              <a:t>Mastertitelformat bearbeiten</a:t>
            </a:r>
            <a:endParaRPr lang="de-DE" dirty="0"/>
          </a:p>
        </p:txBody>
      </p:sp>
      <p:sp>
        <p:nvSpPr>
          <p:cNvPr id="2" name="Bildplatzhalter 7">
            <a:extLst>
              <a:ext uri="{FF2B5EF4-FFF2-40B4-BE49-F238E27FC236}">
                <a16:creationId xmlns:a16="http://schemas.microsoft.com/office/drawing/2014/main" id="{D95C4364-1E46-1DA1-7120-17151761A185}"/>
              </a:ext>
            </a:extLst>
          </p:cNvPr>
          <p:cNvSpPr>
            <a:spLocks noGrp="1"/>
          </p:cNvSpPr>
          <p:nvPr>
            <p:ph type="pic" sz="quarter" idx="11" hasCustomPrompt="1"/>
          </p:nvPr>
        </p:nvSpPr>
        <p:spPr>
          <a:xfrm>
            <a:off x="0" y="0"/>
            <a:ext cx="5500688" cy="5715000"/>
          </a:xfrm>
          <a:prstGeom prst="rect">
            <a:avLst/>
          </a:prstGeom>
        </p:spPr>
        <p:txBody>
          <a:bodyPr/>
          <a:lstStyle>
            <a:lvl1pPr marL="0" indent="0">
              <a:buNone/>
              <a:defRPr/>
            </a:lvl1pPr>
          </a:lstStyle>
          <a:p>
            <a:r>
              <a:rPr lang="de-DE" dirty="0"/>
              <a:t>Titelbild einfügen:</a:t>
            </a:r>
          </a:p>
          <a:p>
            <a:r>
              <a:rPr lang="de-DE" dirty="0"/>
              <a:t>Format: 15,88 x 15,28 cm</a:t>
            </a:r>
          </a:p>
        </p:txBody>
      </p:sp>
      <p:pic>
        <p:nvPicPr>
          <p:cNvPr id="6" name="Grafik 5">
            <a:extLst>
              <a:ext uri="{FF2B5EF4-FFF2-40B4-BE49-F238E27FC236}">
                <a16:creationId xmlns:a16="http://schemas.microsoft.com/office/drawing/2014/main" id="{A609EACC-50EA-88F1-11BA-37821A5683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3524" y="287463"/>
            <a:ext cx="1096314" cy="681115"/>
          </a:xfrm>
          <a:prstGeom prst="rect">
            <a:avLst/>
          </a:prstGeom>
        </p:spPr>
      </p:pic>
    </p:spTree>
    <p:extLst>
      <p:ext uri="{BB962C8B-B14F-4D97-AF65-F5344CB8AC3E}">
        <p14:creationId xmlns:p14="http://schemas.microsoft.com/office/powerpoint/2010/main" val="32478155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28865"/>
            <a:ext cx="8229600" cy="370871"/>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333500"/>
            <a:ext cx="8229600" cy="37716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01830930"/>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6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929889"/>
      </p:ext>
    </p:extLst>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Diagramm +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lgn="l" defTabSz="685640" rtl="0" eaLnBrk="1" latinLnBrk="0" hangingPunct="1">
              <a:lnSpc>
                <a:spcPts val="2800"/>
              </a:lnSpc>
              <a:spcBef>
                <a:spcPct val="0"/>
              </a:spcBef>
              <a:buNone/>
              <a:tabLst>
                <a:tab pos="5643563" algn="l"/>
              </a:tabLst>
              <a:defRPr lang="de-DE" sz="3000" b="1" i="0" kern="1200" dirty="0">
                <a:solidFill>
                  <a:schemeClr val="tx1"/>
                </a:solidFill>
                <a:latin typeface="Rajdhani Bold" panose="02000000000000000000" pitchFamily="2" charset="0"/>
                <a:ea typeface="+mj-ea"/>
                <a:cs typeface="Rajdhani Bold" panose="02000000000000000000" pitchFamily="2" charset="0"/>
              </a:defRPr>
            </a:lvl1pPr>
          </a:lstStyle>
          <a:p>
            <a:r>
              <a:rPr lang="de-DE"/>
              <a:t>Mastertitelformat bearbeiten</a:t>
            </a:r>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a:t>Masterdachzeile (Frage, Zwischenüberschrift etc.) bearbeiten</a:t>
            </a:r>
          </a:p>
        </p:txBody>
      </p:sp>
      <p:sp>
        <p:nvSpPr>
          <p:cNvPr id="8" name="Diagrammplatzhalter 7">
            <a:extLst>
              <a:ext uri="{FF2B5EF4-FFF2-40B4-BE49-F238E27FC236}">
                <a16:creationId xmlns:a16="http://schemas.microsoft.com/office/drawing/2014/main" id="{E51DF3A5-73A3-46F5-9368-A3595747D415}"/>
              </a:ext>
            </a:extLst>
          </p:cNvPr>
          <p:cNvSpPr>
            <a:spLocks noGrp="1"/>
          </p:cNvSpPr>
          <p:nvPr>
            <p:ph type="chart" sz="quarter" idx="21"/>
          </p:nvPr>
        </p:nvSpPr>
        <p:spPr>
          <a:xfrm>
            <a:off x="576000" y="1741489"/>
            <a:ext cx="3708663" cy="3159067"/>
          </a:xfrm>
          <a:prstGeom prst="rect">
            <a:avLst/>
          </a:prstGeom>
        </p:spPr>
        <p:txBody>
          <a:bodyPr/>
          <a:lstStyle>
            <a:lvl1pPr marL="0" indent="0">
              <a:buNone/>
              <a:defRPr/>
            </a:lvl1pPr>
          </a:lstStyle>
          <a:p>
            <a:r>
              <a:rPr lang="de-DE"/>
              <a:t>Diagramm durch Klicken auf Symbol hinzufügen</a:t>
            </a:r>
          </a:p>
        </p:txBody>
      </p:sp>
      <p:sp>
        <p:nvSpPr>
          <p:cNvPr id="23" name="Date Placeholder 3">
            <a:extLst>
              <a:ext uri="{FF2B5EF4-FFF2-40B4-BE49-F238E27FC236}">
                <a16:creationId xmlns:a16="http://schemas.microsoft.com/office/drawing/2014/main" id="{E4A87E99-DB3E-7E0E-0444-8234D4F759B5}"/>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a:solidFill>
                  <a:srgbClr val="777776"/>
                </a:solidFill>
                <a:latin typeface="Nunito Sans Light" pitchFamily="2" charset="77"/>
              </a:rPr>
              <a:t>Stand:</a:t>
            </a:r>
          </a:p>
        </p:txBody>
      </p:sp>
      <p:cxnSp>
        <p:nvCxnSpPr>
          <p:cNvPr id="34" name="Gerade Verbindung 25">
            <a:extLst>
              <a:ext uri="{FF2B5EF4-FFF2-40B4-BE49-F238E27FC236}">
                <a16:creationId xmlns:a16="http://schemas.microsoft.com/office/drawing/2014/main" id="{C70D2ADA-DA3E-BB3E-846B-7C37A0CD11B5}"/>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 name="Fußzeilenplatzhalter 3">
            <a:extLst>
              <a:ext uri="{FF2B5EF4-FFF2-40B4-BE49-F238E27FC236}">
                <a16:creationId xmlns:a16="http://schemas.microsoft.com/office/drawing/2014/main" id="{1DA035A8-47CB-EE30-BD6F-ABAE0105D898}"/>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Bericht Hauptgeschäftsstelle - 2025-04</a:t>
            </a:r>
          </a:p>
        </p:txBody>
      </p:sp>
      <p:pic>
        <p:nvPicPr>
          <p:cNvPr id="9" name="Grafik 8">
            <a:extLst>
              <a:ext uri="{FF2B5EF4-FFF2-40B4-BE49-F238E27FC236}">
                <a16:creationId xmlns:a16="http://schemas.microsoft.com/office/drawing/2014/main" id="{B6C3B0B7-2CD6-02DB-AE6C-02678770F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D5732D99-9802-2776-C700-308B5FEEF42F}"/>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96107712-68C1-4C96-A301-E3387BCC99A5}" type="datetime1">
              <a:rPr lang="de-DE" sz="900" smtClean="0"/>
              <a:t>11.04.2025</a:t>
            </a:fld>
            <a:endParaRPr lang="de-DE" sz="900"/>
          </a:p>
        </p:txBody>
      </p:sp>
      <p:sp>
        <p:nvSpPr>
          <p:cNvPr id="6" name="Inhaltsplatzhalter 8">
            <a:extLst>
              <a:ext uri="{FF2B5EF4-FFF2-40B4-BE49-F238E27FC236}">
                <a16:creationId xmlns:a16="http://schemas.microsoft.com/office/drawing/2014/main" id="{40AA4AFD-E478-0390-1512-F787E96AE3D7}"/>
              </a:ext>
            </a:extLst>
          </p:cNvPr>
          <p:cNvSpPr>
            <a:spLocks noGrp="1"/>
          </p:cNvSpPr>
          <p:nvPr>
            <p:ph sz="quarter" idx="19" hasCustomPrompt="1"/>
          </p:nvPr>
        </p:nvSpPr>
        <p:spPr>
          <a:xfrm>
            <a:off x="4572000" y="1741488"/>
            <a:ext cx="3600450" cy="3163887"/>
          </a:xfrm>
        </p:spPr>
        <p:txBody>
          <a:bodyPr/>
          <a:lstStyle>
            <a:lvl1pPr>
              <a:defRPr/>
            </a:lvl1pPr>
          </a:lstStyle>
          <a:p>
            <a:pPr lvl="0"/>
            <a:r>
              <a:rPr lang="de-DE"/>
              <a:t>Hier kann ein einspaltiger Text stehen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06480572"/>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Diagramm">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47E1C5C9-D7C8-E9F8-F5D6-1BD614EDC0CA}"/>
              </a:ext>
            </a:extLst>
          </p:cNvPr>
          <p:cNvGrpSpPr/>
          <p:nvPr userDrawn="1"/>
        </p:nvGrpSpPr>
        <p:grpSpPr>
          <a:xfrm>
            <a:off x="1757887" y="1721595"/>
            <a:ext cx="1748711" cy="2277962"/>
            <a:chOff x="1757887" y="1729411"/>
            <a:chExt cx="1748711" cy="2277962"/>
          </a:xfrm>
        </p:grpSpPr>
        <p:sp>
          <p:nvSpPr>
            <p:cNvPr id="6" name="Rechteck 5">
              <a:extLst>
                <a:ext uri="{FF2B5EF4-FFF2-40B4-BE49-F238E27FC236}">
                  <a16:creationId xmlns:a16="http://schemas.microsoft.com/office/drawing/2014/main" id="{EB79E652-7DB0-DFB2-6126-0B0E6BFB7927}"/>
                </a:ext>
              </a:extLst>
            </p:cNvPr>
            <p:cNvSpPr/>
            <p:nvPr userDrawn="1"/>
          </p:nvSpPr>
          <p:spPr>
            <a:xfrm>
              <a:off x="1757887" y="1998560"/>
              <a:ext cx="1748711" cy="16974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Dreieck 6">
              <a:extLst>
                <a:ext uri="{FF2B5EF4-FFF2-40B4-BE49-F238E27FC236}">
                  <a16:creationId xmlns:a16="http://schemas.microsoft.com/office/drawing/2014/main" id="{C817472C-0A47-873C-342F-0B6832881151}"/>
                </a:ext>
              </a:extLst>
            </p:cNvPr>
            <p:cNvSpPr/>
            <p:nvPr userDrawn="1"/>
          </p:nvSpPr>
          <p:spPr>
            <a:xfrm rot="10800000">
              <a:off x="2434722" y="3693382"/>
              <a:ext cx="395040" cy="3139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Oval 1">
              <a:extLst>
                <a:ext uri="{FF2B5EF4-FFF2-40B4-BE49-F238E27FC236}">
                  <a16:creationId xmlns:a16="http://schemas.microsoft.com/office/drawing/2014/main" id="{28AF1259-04B3-E740-34DD-C2B9CF8D6CCA}"/>
                </a:ext>
              </a:extLst>
            </p:cNvPr>
            <p:cNvSpPr/>
            <p:nvPr userDrawn="1"/>
          </p:nvSpPr>
          <p:spPr>
            <a:xfrm>
              <a:off x="2368957" y="1729411"/>
              <a:ext cx="527965" cy="527965"/>
            </a:xfrm>
            <a:prstGeom prst="ellipse">
              <a:avLst/>
            </a:prstGeom>
            <a:solidFill>
              <a:srgbClr val="809ED1"/>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itel 19">
              <a:extLst>
                <a:ext uri="{FF2B5EF4-FFF2-40B4-BE49-F238E27FC236}">
                  <a16:creationId xmlns:a16="http://schemas.microsoft.com/office/drawing/2014/main" id="{9725B3ED-1377-B742-9E6E-22AF8D9BCEEC}"/>
                </a:ext>
              </a:extLst>
            </p:cNvPr>
            <p:cNvSpPr txBox="1">
              <a:spLocks/>
            </p:cNvSpPr>
            <p:nvPr userDrawn="1"/>
          </p:nvSpPr>
          <p:spPr>
            <a:xfrm>
              <a:off x="2368957" y="1856131"/>
              <a:ext cx="537171"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sz="3000" dirty="0">
                  <a:solidFill>
                    <a:schemeClr val="bg2"/>
                  </a:solidFill>
                  <a:latin typeface="Rajdhani Bold" panose="02000000000000000000" pitchFamily="2" charset="0"/>
                  <a:cs typeface="Rajdhani Bold" panose="02000000000000000000" pitchFamily="2" charset="0"/>
                </a:rPr>
                <a:t>1</a:t>
              </a:r>
            </a:p>
          </p:txBody>
        </p:sp>
      </p:gr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grpSp>
        <p:nvGrpSpPr>
          <p:cNvPr id="29" name="Gruppieren 28">
            <a:extLst>
              <a:ext uri="{FF2B5EF4-FFF2-40B4-BE49-F238E27FC236}">
                <a16:creationId xmlns:a16="http://schemas.microsoft.com/office/drawing/2014/main" id="{3F06E3A8-B14A-D824-5EA4-93FA2B31E603}"/>
              </a:ext>
            </a:extLst>
          </p:cNvPr>
          <p:cNvGrpSpPr/>
          <p:nvPr userDrawn="1"/>
        </p:nvGrpSpPr>
        <p:grpSpPr>
          <a:xfrm>
            <a:off x="3703918" y="1721595"/>
            <a:ext cx="1748711" cy="2277962"/>
            <a:chOff x="1757887" y="1729411"/>
            <a:chExt cx="1748711" cy="2277962"/>
          </a:xfrm>
        </p:grpSpPr>
        <p:sp>
          <p:nvSpPr>
            <p:cNvPr id="31" name="Rechteck 30">
              <a:extLst>
                <a:ext uri="{FF2B5EF4-FFF2-40B4-BE49-F238E27FC236}">
                  <a16:creationId xmlns:a16="http://schemas.microsoft.com/office/drawing/2014/main" id="{44E0722D-9C33-56B9-5BBC-D0064B15A0BE}"/>
                </a:ext>
              </a:extLst>
            </p:cNvPr>
            <p:cNvSpPr/>
            <p:nvPr userDrawn="1"/>
          </p:nvSpPr>
          <p:spPr>
            <a:xfrm>
              <a:off x="1757887" y="1998560"/>
              <a:ext cx="1748711" cy="16974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Dreieck 32">
              <a:extLst>
                <a:ext uri="{FF2B5EF4-FFF2-40B4-BE49-F238E27FC236}">
                  <a16:creationId xmlns:a16="http://schemas.microsoft.com/office/drawing/2014/main" id="{23E08A22-45BC-A8E5-8CD8-79A6F30E95C0}"/>
                </a:ext>
              </a:extLst>
            </p:cNvPr>
            <p:cNvSpPr/>
            <p:nvPr userDrawn="1"/>
          </p:nvSpPr>
          <p:spPr>
            <a:xfrm rot="10800000">
              <a:off x="2434722" y="3693382"/>
              <a:ext cx="395040" cy="31399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Oval 33">
              <a:extLst>
                <a:ext uri="{FF2B5EF4-FFF2-40B4-BE49-F238E27FC236}">
                  <a16:creationId xmlns:a16="http://schemas.microsoft.com/office/drawing/2014/main" id="{6CC279F2-F5E0-D694-523B-347FBCFB51C7}"/>
                </a:ext>
              </a:extLst>
            </p:cNvPr>
            <p:cNvSpPr/>
            <p:nvPr userDrawn="1"/>
          </p:nvSpPr>
          <p:spPr>
            <a:xfrm>
              <a:off x="2368957" y="1729411"/>
              <a:ext cx="527965" cy="527965"/>
            </a:xfrm>
            <a:prstGeom prst="ellipse">
              <a:avLst/>
            </a:prstGeom>
            <a:solidFill>
              <a:srgbClr val="66DDD0"/>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itel 19">
              <a:extLst>
                <a:ext uri="{FF2B5EF4-FFF2-40B4-BE49-F238E27FC236}">
                  <a16:creationId xmlns:a16="http://schemas.microsoft.com/office/drawing/2014/main" id="{D020A084-1BBD-CDB9-958D-53B3DE7277EF}"/>
                </a:ext>
              </a:extLst>
            </p:cNvPr>
            <p:cNvSpPr txBox="1">
              <a:spLocks/>
            </p:cNvSpPr>
            <p:nvPr userDrawn="1"/>
          </p:nvSpPr>
          <p:spPr>
            <a:xfrm>
              <a:off x="2368957" y="1856131"/>
              <a:ext cx="537171"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sz="3000" dirty="0">
                  <a:solidFill>
                    <a:schemeClr val="bg2"/>
                  </a:solidFill>
                  <a:latin typeface="Rajdhani Bold" panose="02000000000000000000" pitchFamily="2" charset="0"/>
                  <a:cs typeface="Rajdhani Bold" panose="02000000000000000000" pitchFamily="2" charset="0"/>
                </a:rPr>
                <a:t>2</a:t>
              </a:r>
            </a:p>
          </p:txBody>
        </p:sp>
      </p:grpSp>
      <p:sp>
        <p:nvSpPr>
          <p:cNvPr id="39" name="Rechteck 38">
            <a:extLst>
              <a:ext uri="{FF2B5EF4-FFF2-40B4-BE49-F238E27FC236}">
                <a16:creationId xmlns:a16="http://schemas.microsoft.com/office/drawing/2014/main" id="{AF9493AF-36F6-EFB4-EF30-8C7E85E84924}"/>
              </a:ext>
            </a:extLst>
          </p:cNvPr>
          <p:cNvSpPr/>
          <p:nvPr userDrawn="1"/>
        </p:nvSpPr>
        <p:spPr>
          <a:xfrm>
            <a:off x="5642133" y="1990744"/>
            <a:ext cx="1748711" cy="16974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Dreieck 39">
            <a:extLst>
              <a:ext uri="{FF2B5EF4-FFF2-40B4-BE49-F238E27FC236}">
                <a16:creationId xmlns:a16="http://schemas.microsoft.com/office/drawing/2014/main" id="{1ED905CD-1980-1B12-0789-93B1E83AEF10}"/>
              </a:ext>
            </a:extLst>
          </p:cNvPr>
          <p:cNvSpPr/>
          <p:nvPr userDrawn="1"/>
        </p:nvSpPr>
        <p:spPr>
          <a:xfrm rot="10800000">
            <a:off x="6318968" y="3685566"/>
            <a:ext cx="395040" cy="3139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Oval 40">
            <a:extLst>
              <a:ext uri="{FF2B5EF4-FFF2-40B4-BE49-F238E27FC236}">
                <a16:creationId xmlns:a16="http://schemas.microsoft.com/office/drawing/2014/main" id="{74450387-FB42-0C69-7DEF-7C4CA1BA70B7}"/>
              </a:ext>
            </a:extLst>
          </p:cNvPr>
          <p:cNvSpPr/>
          <p:nvPr userDrawn="1"/>
        </p:nvSpPr>
        <p:spPr>
          <a:xfrm>
            <a:off x="6253203" y="1721595"/>
            <a:ext cx="527965" cy="527965"/>
          </a:xfrm>
          <a:prstGeom prst="ellipse">
            <a:avLst/>
          </a:prstGeom>
          <a:solidFill>
            <a:schemeClr val="accent3">
              <a:lumMod val="40000"/>
              <a:lumOff val="60000"/>
            </a:schemeClr>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itel 19">
            <a:extLst>
              <a:ext uri="{FF2B5EF4-FFF2-40B4-BE49-F238E27FC236}">
                <a16:creationId xmlns:a16="http://schemas.microsoft.com/office/drawing/2014/main" id="{9247B060-71F3-DA4C-4546-41777630A92C}"/>
              </a:ext>
            </a:extLst>
          </p:cNvPr>
          <p:cNvSpPr txBox="1">
            <a:spLocks/>
          </p:cNvSpPr>
          <p:nvPr userDrawn="1"/>
        </p:nvSpPr>
        <p:spPr>
          <a:xfrm>
            <a:off x="6253203" y="1848315"/>
            <a:ext cx="537171"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sz="3000" dirty="0">
                <a:solidFill>
                  <a:schemeClr val="bg2"/>
                </a:solidFill>
                <a:latin typeface="Rajdhani Bold" panose="02000000000000000000" pitchFamily="2" charset="0"/>
                <a:cs typeface="Rajdhani Bold" panose="02000000000000000000" pitchFamily="2" charset="0"/>
              </a:rPr>
              <a:t>3</a:t>
            </a:r>
          </a:p>
        </p:txBody>
      </p:sp>
      <p:sp>
        <p:nvSpPr>
          <p:cNvPr id="49" name="Textplatzhalter 25">
            <a:extLst>
              <a:ext uri="{FF2B5EF4-FFF2-40B4-BE49-F238E27FC236}">
                <a16:creationId xmlns:a16="http://schemas.microsoft.com/office/drawing/2014/main" id="{67262060-A5DF-EFC0-20C2-0F67E2EEB217}"/>
              </a:ext>
            </a:extLst>
          </p:cNvPr>
          <p:cNvSpPr>
            <a:spLocks noGrp="1"/>
          </p:cNvSpPr>
          <p:nvPr userDrawn="1">
            <p:ph type="body" sz="quarter" idx="23" hasCustomPrompt="1"/>
          </p:nvPr>
        </p:nvSpPr>
        <p:spPr>
          <a:xfrm>
            <a:off x="1916313" y="2434103"/>
            <a:ext cx="1438075" cy="1085900"/>
          </a:xfrm>
          <a:prstGeom prst="rect">
            <a:avLst/>
          </a:prstGeom>
        </p:spPr>
        <p:txBody>
          <a:bodyPr lIns="0" tIns="0" rIns="0" bIns="0" numCol="1" spcCol="540000">
            <a:normAutofit/>
          </a:bodyPr>
          <a:lstStyle>
            <a:lvl1pPr marL="0" marR="0" indent="0" algn="l" defTabSz="914309" rtl="0" eaLnBrk="1" fontAlgn="auto" latinLnBrk="0" hangingPunct="1">
              <a:lnSpc>
                <a:spcPct val="150000"/>
              </a:lnSpc>
              <a:spcBef>
                <a:spcPts val="0"/>
              </a:spcBef>
              <a:spcAft>
                <a:spcPts val="0"/>
              </a:spcAft>
              <a:buClr>
                <a:schemeClr val="bg1"/>
              </a:buClr>
              <a:buSzTx/>
              <a:buFont typeface="Arial" panose="020B0604020202020204" pitchFamily="34" charset="0"/>
              <a:buNone/>
              <a:tabLst/>
              <a:defRPr sz="1400">
                <a:solidFill>
                  <a:schemeClr val="bg2"/>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steht ein Text</a:t>
            </a:r>
          </a:p>
        </p:txBody>
      </p:sp>
      <p:sp>
        <p:nvSpPr>
          <p:cNvPr id="36" name="Date Placeholder 3">
            <a:extLst>
              <a:ext uri="{FF2B5EF4-FFF2-40B4-BE49-F238E27FC236}">
                <a16:creationId xmlns:a16="http://schemas.microsoft.com/office/drawing/2014/main" id="{C2A371C8-09E1-98DC-DF1E-1D5527547E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sp>
        <p:nvSpPr>
          <p:cNvPr id="45" name="Textplatzhalter 25">
            <a:extLst>
              <a:ext uri="{FF2B5EF4-FFF2-40B4-BE49-F238E27FC236}">
                <a16:creationId xmlns:a16="http://schemas.microsoft.com/office/drawing/2014/main" id="{3CB11CEE-9550-B7FD-A488-52A7EFB8EFD9}"/>
              </a:ext>
            </a:extLst>
          </p:cNvPr>
          <p:cNvSpPr>
            <a:spLocks noGrp="1"/>
          </p:cNvSpPr>
          <p:nvPr userDrawn="1">
            <p:ph type="body" sz="quarter" idx="34" hasCustomPrompt="1"/>
          </p:nvPr>
        </p:nvSpPr>
        <p:spPr>
          <a:xfrm>
            <a:off x="3850217" y="2434103"/>
            <a:ext cx="1438075" cy="1085900"/>
          </a:xfrm>
          <a:prstGeom prst="rect">
            <a:avLst/>
          </a:prstGeom>
        </p:spPr>
        <p:txBody>
          <a:bodyPr lIns="0" tIns="0" rIns="0" bIns="0" numCol="1" spcCol="540000">
            <a:normAutofit/>
          </a:bodyPr>
          <a:lstStyle>
            <a:lvl1pPr marL="0" marR="0" indent="0" algn="l" defTabSz="914309" rtl="0" eaLnBrk="1" fontAlgn="auto" latinLnBrk="0" hangingPunct="1">
              <a:lnSpc>
                <a:spcPct val="150000"/>
              </a:lnSpc>
              <a:spcBef>
                <a:spcPts val="0"/>
              </a:spcBef>
              <a:spcAft>
                <a:spcPts val="0"/>
              </a:spcAft>
              <a:buClr>
                <a:schemeClr val="bg1"/>
              </a:buClr>
              <a:buSzTx/>
              <a:buFont typeface="Arial" panose="020B0604020202020204" pitchFamily="34" charset="0"/>
              <a:buNone/>
              <a:tabLst/>
              <a:defRPr sz="1400">
                <a:solidFill>
                  <a:schemeClr val="bg2"/>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steht ein Text</a:t>
            </a:r>
          </a:p>
        </p:txBody>
      </p:sp>
      <p:sp>
        <p:nvSpPr>
          <p:cNvPr id="46" name="Textplatzhalter 25">
            <a:extLst>
              <a:ext uri="{FF2B5EF4-FFF2-40B4-BE49-F238E27FC236}">
                <a16:creationId xmlns:a16="http://schemas.microsoft.com/office/drawing/2014/main" id="{AEFA2836-D146-78BD-3621-8C0A17E74710}"/>
              </a:ext>
            </a:extLst>
          </p:cNvPr>
          <p:cNvSpPr>
            <a:spLocks noGrp="1"/>
          </p:cNvSpPr>
          <p:nvPr userDrawn="1">
            <p:ph type="body" sz="quarter" idx="35" hasCustomPrompt="1"/>
          </p:nvPr>
        </p:nvSpPr>
        <p:spPr>
          <a:xfrm>
            <a:off x="5794631" y="2434103"/>
            <a:ext cx="1438075" cy="1085900"/>
          </a:xfrm>
          <a:prstGeom prst="rect">
            <a:avLst/>
          </a:prstGeom>
        </p:spPr>
        <p:txBody>
          <a:bodyPr lIns="0" tIns="0" rIns="0" bIns="0" numCol="1" spcCol="540000">
            <a:normAutofit/>
          </a:bodyPr>
          <a:lstStyle>
            <a:lvl1pPr marL="0" marR="0" indent="0" algn="l" defTabSz="914309" rtl="0" eaLnBrk="1" fontAlgn="auto" latinLnBrk="0" hangingPunct="1">
              <a:lnSpc>
                <a:spcPct val="150000"/>
              </a:lnSpc>
              <a:spcBef>
                <a:spcPts val="0"/>
              </a:spcBef>
              <a:spcAft>
                <a:spcPts val="0"/>
              </a:spcAft>
              <a:buClr>
                <a:schemeClr val="bg1"/>
              </a:buClr>
              <a:buSzTx/>
              <a:buFont typeface="Arial" panose="020B0604020202020204" pitchFamily="34" charset="0"/>
              <a:buNone/>
              <a:tabLst/>
              <a:defRPr sz="1400">
                <a:solidFill>
                  <a:schemeClr val="bg2"/>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steht ein Text</a:t>
            </a:r>
          </a:p>
        </p:txBody>
      </p:sp>
      <p:cxnSp>
        <p:nvCxnSpPr>
          <p:cNvPr id="53" name="Gerade Verbindung 25">
            <a:extLst>
              <a:ext uri="{FF2B5EF4-FFF2-40B4-BE49-F238E27FC236}">
                <a16:creationId xmlns:a16="http://schemas.microsoft.com/office/drawing/2014/main" id="{87B7F1F8-6901-B098-C333-454FE175C8D7}"/>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Fußzeilenplatzhalter 3">
            <a:extLst>
              <a:ext uri="{FF2B5EF4-FFF2-40B4-BE49-F238E27FC236}">
                <a16:creationId xmlns:a16="http://schemas.microsoft.com/office/drawing/2014/main" id="{BEE7C123-81AC-6B5F-A150-8F811894F7AA}"/>
              </a:ext>
            </a:extLst>
          </p:cNvPr>
          <p:cNvSpPr>
            <a:spLocks noGrp="1"/>
          </p:cNvSpPr>
          <p:nvPr userDrawn="1">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dirty="0"/>
              <a:t>Titel | Organisation</a:t>
            </a:r>
          </a:p>
        </p:txBody>
      </p:sp>
      <p:sp>
        <p:nvSpPr>
          <p:cNvPr id="3" name="Datumsplatzhalter 17">
            <a:extLst>
              <a:ext uri="{FF2B5EF4-FFF2-40B4-BE49-F238E27FC236}">
                <a16:creationId xmlns:a16="http://schemas.microsoft.com/office/drawing/2014/main" id="{388121E8-48A2-FAFD-423C-855224A5C61A}"/>
              </a:ext>
            </a:extLst>
          </p:cNvPr>
          <p:cNvSpPr>
            <a:spLocks noGrp="1"/>
          </p:cNvSpPr>
          <p:nvPr userDrawn="1">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C7A2D73C-352B-445E-AEA0-E7F43B5B2FBE}" type="datetime1">
              <a:rPr lang="de-DE" sz="900" smtClean="0"/>
              <a:t>11.04.2025</a:t>
            </a:fld>
            <a:endParaRPr lang="de-DE" sz="900" dirty="0"/>
          </a:p>
        </p:txBody>
      </p:sp>
      <p:sp>
        <p:nvSpPr>
          <p:cNvPr id="9" name="Inhaltsplatzhalter 8">
            <a:extLst>
              <a:ext uri="{FF2B5EF4-FFF2-40B4-BE49-F238E27FC236}">
                <a16:creationId xmlns:a16="http://schemas.microsoft.com/office/drawing/2014/main" id="{304DDB59-3BB7-4CED-CC64-75E57E1CEE16}"/>
              </a:ext>
            </a:extLst>
          </p:cNvPr>
          <p:cNvSpPr>
            <a:spLocks noGrp="1"/>
          </p:cNvSpPr>
          <p:nvPr userDrawn="1">
            <p:ph sz="quarter" idx="27" hasCustomPrompt="1"/>
          </p:nvPr>
        </p:nvSpPr>
        <p:spPr>
          <a:xfrm>
            <a:off x="1761793" y="4165120"/>
            <a:ext cx="5632957" cy="743854"/>
          </a:xfrm>
        </p:spPr>
        <p:txBody>
          <a:bodyPr/>
          <a:lstStyle>
            <a:lvl1pPr>
              <a:defRPr/>
            </a:lvl1pPr>
          </a:lstStyle>
          <a:p>
            <a:pPr lvl="0"/>
            <a:r>
              <a:rPr lang="de-DE" dirty="0"/>
              <a:t>Hier kann ein Fazit stehen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2" name="Grafik 11">
            <a:extLst>
              <a:ext uri="{FF2B5EF4-FFF2-40B4-BE49-F238E27FC236}">
                <a16:creationId xmlns:a16="http://schemas.microsoft.com/office/drawing/2014/main" id="{038FAD5A-E1A8-3A38-E0D4-0505430D1E49}"/>
              </a:ext>
            </a:extLst>
          </p:cNvPr>
          <p:cNvPicPr>
            <a:picLocks noChangeAspect="1"/>
          </p:cNvPicPr>
          <p:nvPr userDrawn="1"/>
        </p:nvPicPr>
        <p:blipFill>
          <a:blip r:embed="rId2"/>
          <a:stretch>
            <a:fillRect/>
          </a:stretch>
        </p:blipFill>
        <p:spPr>
          <a:xfrm>
            <a:off x="8421232" y="5199561"/>
            <a:ext cx="438927" cy="272695"/>
          </a:xfrm>
          <a:prstGeom prst="rect">
            <a:avLst/>
          </a:prstGeom>
        </p:spPr>
      </p:pic>
    </p:spTree>
    <p:extLst>
      <p:ext uri="{BB962C8B-B14F-4D97-AF65-F5344CB8AC3E}">
        <p14:creationId xmlns:p14="http://schemas.microsoft.com/office/powerpoint/2010/main" val="305633064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_Bild_groß+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cxnSp>
        <p:nvCxnSpPr>
          <p:cNvPr id="26" name="Gerade Verbindung 25">
            <a:extLst>
              <a:ext uri="{FF2B5EF4-FFF2-40B4-BE49-F238E27FC236}">
                <a16:creationId xmlns:a16="http://schemas.microsoft.com/office/drawing/2014/main" id="{E883A55C-B748-2621-16D2-C83CD47025AC}"/>
              </a:ext>
            </a:extLst>
          </p:cNvPr>
          <p:cNvCxnSpPr>
            <a:cxnSpLocks/>
          </p:cNvCxnSpPr>
          <p:nvPr userDrawn="1"/>
        </p:nvCxnSpPr>
        <p:spPr>
          <a:xfrm>
            <a:off x="573089" y="5197475"/>
            <a:ext cx="760680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7" name="Grafik 36">
            <a:extLst>
              <a:ext uri="{FF2B5EF4-FFF2-40B4-BE49-F238E27FC236}">
                <a16:creationId xmlns:a16="http://schemas.microsoft.com/office/drawing/2014/main" id="{241821FA-CA10-641E-4296-B36374269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91098" y="5199561"/>
            <a:ext cx="569062" cy="353545"/>
          </a:xfrm>
          <a:prstGeom prst="rect">
            <a:avLst/>
          </a:prstGeom>
        </p:spPr>
      </p:pic>
      <p:sp>
        <p:nvSpPr>
          <p:cNvPr id="29" name="Textplatzhalter 25">
            <a:extLst>
              <a:ext uri="{FF2B5EF4-FFF2-40B4-BE49-F238E27FC236}">
                <a16:creationId xmlns:a16="http://schemas.microsoft.com/office/drawing/2014/main" id="{0F30AF4A-C040-6C1B-597D-EABC91187D5E}"/>
              </a:ext>
            </a:extLst>
          </p:cNvPr>
          <p:cNvSpPr>
            <a:spLocks noGrp="1"/>
          </p:cNvSpPr>
          <p:nvPr>
            <p:ph type="body" sz="quarter" idx="13" hasCustomPrompt="1"/>
          </p:nvPr>
        </p:nvSpPr>
        <p:spPr>
          <a:xfrm>
            <a:off x="4568824" y="1573212"/>
            <a:ext cx="3603625" cy="3332159"/>
          </a:xfrm>
        </p:spPr>
        <p:txBody>
          <a:bodyPr lIns="0" tIns="0" rIns="0" bIns="0" numCol="1" spcCol="396000">
            <a:noAutofit/>
          </a:bodyPr>
          <a:lstStyle>
            <a:lvl1pPr marL="0" marR="0" indent="0" algn="l" defTabSz="914309" rtl="0" eaLnBrk="1" fontAlgn="auto" latinLnBrk="0" hangingPunct="1">
              <a:lnSpc>
                <a:spcPts val="1800"/>
              </a:lnSpc>
              <a:spcBef>
                <a:spcPts val="0"/>
              </a:spcBef>
              <a:spcAft>
                <a:spcPts val="0"/>
              </a:spcAft>
              <a:buClr>
                <a:schemeClr val="bg1"/>
              </a:buClr>
              <a:buSzTx/>
              <a:buFont typeface="Arial" panose="020B0604020202020204" pitchFamily="34" charset="0"/>
              <a:buNone/>
              <a:tabLst/>
              <a:defRPr sz="1400">
                <a:solidFill>
                  <a:srgbClr val="000000"/>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kann ein einspaltiger Fließtext stehen</a:t>
            </a:r>
          </a:p>
          <a:p>
            <a:pPr lvl="0"/>
            <a:endParaRPr lang="de-DE" dirty="0"/>
          </a:p>
          <a:p>
            <a:pPr lvl="0"/>
            <a:endParaRPr lang="de-DE" dirty="0"/>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lgn="l" defTabSz="685640" rtl="0" eaLnBrk="1" latinLnBrk="0" hangingPunct="1">
              <a:lnSpc>
                <a:spcPts val="2800"/>
              </a:lnSpc>
              <a:spcBef>
                <a:spcPct val="0"/>
              </a:spcBef>
              <a:buNone/>
              <a:tabLst>
                <a:tab pos="5643563" algn="l"/>
              </a:tabLst>
              <a:defRPr lang="de-DE" sz="3000" b="1" i="0" kern="1200" dirty="0">
                <a:solidFill>
                  <a:schemeClr val="tx1"/>
                </a:solidFill>
                <a:latin typeface="Rajdhani Bold" panose="02000000000000000000" pitchFamily="2" charset="0"/>
                <a:ea typeface="+mj-ea"/>
                <a:cs typeface="Rajdhani Bold" panose="02000000000000000000" pitchFamily="2" charset="0"/>
              </a:defRPr>
            </a:lvl1pPr>
          </a:lstStyle>
          <a:p>
            <a:r>
              <a:rPr lang="de-DE" dirty="0"/>
              <a:t>Mastertitelformat bearbeiten</a:t>
            </a:r>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27755"/>
          </a:xfrm>
        </p:spPr>
        <p:txBody>
          <a:bodyPr wrap="square">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7" name="Bildplatzhalter 30">
            <a:extLst>
              <a:ext uri="{FF2B5EF4-FFF2-40B4-BE49-F238E27FC236}">
                <a16:creationId xmlns:a16="http://schemas.microsoft.com/office/drawing/2014/main" id="{F649D262-B7A6-5587-9AC1-B63A2873D45A}"/>
              </a:ext>
            </a:extLst>
          </p:cNvPr>
          <p:cNvSpPr>
            <a:spLocks noGrp="1"/>
          </p:cNvSpPr>
          <p:nvPr>
            <p:ph type="pic" sz="quarter" idx="18" hasCustomPrompt="1"/>
          </p:nvPr>
        </p:nvSpPr>
        <p:spPr>
          <a:xfrm>
            <a:off x="576000" y="1575607"/>
            <a:ext cx="3717190" cy="3345702"/>
          </a:xfrm>
        </p:spPr>
        <p:txBody>
          <a:bodyPr>
            <a:normAutofit/>
          </a:bodyPr>
          <a:lstStyle>
            <a:lvl1pPr marL="0" indent="0">
              <a:buNone/>
              <a:defRPr sz="1350"/>
            </a:lvl1pPr>
          </a:lstStyle>
          <a:p>
            <a:r>
              <a:rPr lang="de-DE" dirty="0"/>
              <a:t>Hier Bild einfügen</a:t>
            </a:r>
          </a:p>
        </p:txBody>
      </p:sp>
      <p:sp>
        <p:nvSpPr>
          <p:cNvPr id="33" name="Datumsplatzhalter 17">
            <a:extLst>
              <a:ext uri="{FF2B5EF4-FFF2-40B4-BE49-F238E27FC236}">
                <a16:creationId xmlns:a16="http://schemas.microsoft.com/office/drawing/2014/main" id="{6EC3EB44-DE03-EBA1-25FD-5D960371404B}"/>
              </a:ext>
            </a:extLst>
          </p:cNvPr>
          <p:cNvSpPr>
            <a:spLocks noGrp="1"/>
          </p:cNvSpPr>
          <p:nvPr>
            <p:ph type="dt" sz="half" idx="19"/>
          </p:nvPr>
        </p:nvSpPr>
        <p:spPr>
          <a:xfrm>
            <a:off x="1152000" y="5376335"/>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952FCC6A-B1B3-4052-9248-90BD88E005A2}" type="datetime1">
              <a:rPr lang="de-DE" sz="900" smtClean="0"/>
              <a:t>11.04.2025</a:t>
            </a:fld>
            <a:endParaRPr lang="de-DE" sz="900" dirty="0"/>
          </a:p>
        </p:txBody>
      </p:sp>
      <p:sp>
        <p:nvSpPr>
          <p:cNvPr id="23" name="Date Placeholder 3">
            <a:extLst>
              <a:ext uri="{FF2B5EF4-FFF2-40B4-BE49-F238E27FC236}">
                <a16:creationId xmlns:a16="http://schemas.microsoft.com/office/drawing/2014/main" id="{E4A87E99-DB3E-7E0E-0444-8234D4F759B5}"/>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sp>
        <p:nvSpPr>
          <p:cNvPr id="2" name="Fußzeilenplatzhalter 1">
            <a:extLst>
              <a:ext uri="{FF2B5EF4-FFF2-40B4-BE49-F238E27FC236}">
                <a16:creationId xmlns:a16="http://schemas.microsoft.com/office/drawing/2014/main" id="{9D932C82-5AEE-A8E9-939D-4372F0DF0451}"/>
              </a:ext>
            </a:extLst>
          </p:cNvPr>
          <p:cNvSpPr>
            <a:spLocks noGrp="1"/>
          </p:cNvSpPr>
          <p:nvPr>
            <p:ph type="ftr" sz="quarter" idx="20"/>
          </p:nvPr>
        </p:nvSpPr>
        <p:spPr/>
        <p:txBody>
          <a:bodyPr/>
          <a:lstStyle>
            <a:lvl1pPr>
              <a:defRPr/>
            </a:lvl1pPr>
          </a:lstStyle>
          <a:p>
            <a:r>
              <a:rPr lang="de-DE" dirty="0"/>
              <a:t>Koordination der VDI-Netzwerke</a:t>
            </a:r>
          </a:p>
        </p:txBody>
      </p:sp>
      <p:cxnSp>
        <p:nvCxnSpPr>
          <p:cNvPr id="3" name="Gerader Verbinder 2">
            <a:extLst>
              <a:ext uri="{FF2B5EF4-FFF2-40B4-BE49-F238E27FC236}">
                <a16:creationId xmlns:a16="http://schemas.microsoft.com/office/drawing/2014/main" id="{69A1EFEF-04C3-D8F9-C389-B3AD9B999709}"/>
              </a:ext>
            </a:extLst>
          </p:cNvPr>
          <p:cNvCxnSpPr/>
          <p:nvPr userDrawn="1"/>
        </p:nvCxnSpPr>
        <p:spPr>
          <a:xfrm>
            <a:off x="576000" y="1331073"/>
            <a:ext cx="83506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82387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ext_klein_1-Spalt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1" y="977576"/>
            <a:ext cx="7597844" cy="384721"/>
          </a:xfrm>
        </p:spPr>
        <p:txBody>
          <a:bodyPr/>
          <a:lstStyle>
            <a:lvl1pPr marL="0" indent="0">
              <a:tabLst>
                <a:tab pos="5643563" algn="l"/>
              </a:tabLst>
              <a:defRPr/>
            </a:lvl1pPr>
          </a:lstStyle>
          <a:p>
            <a:r>
              <a:rPr lang="de-DE" dirty="0"/>
              <a:t>Mastertitelformat bearbeiten</a:t>
            </a:r>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1" y="644400"/>
            <a:ext cx="7596450"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17" name="Date Placeholder 3">
            <a:extLst>
              <a:ext uri="{FF2B5EF4-FFF2-40B4-BE49-F238E27FC236}">
                <a16:creationId xmlns:a16="http://schemas.microsoft.com/office/drawing/2014/main" id="{9936C1A6-2C1F-B4DD-68BB-0A8AC42474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3" name="Gerade Verbindung 25">
            <a:extLst>
              <a:ext uri="{FF2B5EF4-FFF2-40B4-BE49-F238E27FC236}">
                <a16:creationId xmlns:a16="http://schemas.microsoft.com/office/drawing/2014/main" id="{8EF9AF35-3081-A62E-2BF6-2FF4623A3CA6}"/>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 name="Fußzeilenplatzhalter 3">
            <a:extLst>
              <a:ext uri="{FF2B5EF4-FFF2-40B4-BE49-F238E27FC236}">
                <a16:creationId xmlns:a16="http://schemas.microsoft.com/office/drawing/2014/main" id="{EBAC5355-4E6A-B7A2-6E6C-28C8D879143D}"/>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Koordination der VDI-Netzwerke</a:t>
            </a:r>
            <a:endParaRPr lang="de-DE" dirty="0"/>
          </a:p>
        </p:txBody>
      </p:sp>
      <p:pic>
        <p:nvPicPr>
          <p:cNvPr id="3" name="Grafik 2">
            <a:extLst>
              <a:ext uri="{FF2B5EF4-FFF2-40B4-BE49-F238E27FC236}">
                <a16:creationId xmlns:a16="http://schemas.microsoft.com/office/drawing/2014/main" id="{2B0585B0-E431-4898-0F51-01C04A0285CE}"/>
              </a:ext>
            </a:extLst>
          </p:cNvPr>
          <p:cNvPicPr>
            <a:picLocks noChangeAspect="1"/>
          </p:cNvPicPr>
          <p:nvPr userDrawn="1"/>
        </p:nvPicPr>
        <p:blipFill>
          <a:blip r:embed="rId2"/>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7E39A810-BC1F-3868-264C-1DF1CFD5BABE}"/>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0CEA06C7-DF0D-49B7-811E-1DF692085114}" type="datetime1">
              <a:rPr lang="de-DE" sz="900" smtClean="0"/>
              <a:t>11.04.2025</a:t>
            </a:fld>
            <a:endParaRPr lang="de-DE" sz="900" dirty="0"/>
          </a:p>
        </p:txBody>
      </p:sp>
      <p:sp>
        <p:nvSpPr>
          <p:cNvPr id="10" name="Textplatzhalter 9">
            <a:extLst>
              <a:ext uri="{FF2B5EF4-FFF2-40B4-BE49-F238E27FC236}">
                <a16:creationId xmlns:a16="http://schemas.microsoft.com/office/drawing/2014/main" id="{61F4B0BD-C88A-B61C-1A1D-2B9BF01AFAFB}"/>
              </a:ext>
            </a:extLst>
          </p:cNvPr>
          <p:cNvSpPr>
            <a:spLocks noGrp="1"/>
          </p:cNvSpPr>
          <p:nvPr>
            <p:ph type="body" sz="quarter" idx="17"/>
          </p:nvPr>
        </p:nvSpPr>
        <p:spPr>
          <a:xfrm>
            <a:off x="573088" y="1741488"/>
            <a:ext cx="7596187" cy="3171825"/>
          </a:xfrm>
        </p:spPr>
        <p:txBody>
          <a:bodyPr>
            <a:normAutofit/>
          </a:bodyPr>
          <a:lstStyle>
            <a:lvl1pPr>
              <a:defRPr sz="1050"/>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4275860032"/>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D03E303-7531-5192-039F-45118A03850C}"/>
              </a:ext>
            </a:extLst>
          </p:cNvPr>
          <p:cNvSpPr>
            <a:spLocks noGrp="1"/>
          </p:cNvSpPr>
          <p:nvPr>
            <p:ph type="dt" sz="half" idx="10"/>
          </p:nvPr>
        </p:nvSpPr>
        <p:spPr/>
        <p:txBody>
          <a:bodyPr/>
          <a:lstStyle/>
          <a:p>
            <a:fld id="{18C8615B-8973-49E8-AF6E-614D37F74388}" type="datetime1">
              <a:rPr lang="de-DE" smtClean="0"/>
              <a:t>11.04.2025</a:t>
            </a:fld>
            <a:endParaRPr lang="de-DE"/>
          </a:p>
        </p:txBody>
      </p:sp>
      <p:sp>
        <p:nvSpPr>
          <p:cNvPr id="3" name="Fußzeilenplatzhalter 2">
            <a:extLst>
              <a:ext uri="{FF2B5EF4-FFF2-40B4-BE49-F238E27FC236}">
                <a16:creationId xmlns:a16="http://schemas.microsoft.com/office/drawing/2014/main" id="{51C0A5BA-5624-5327-931D-FF16BD80D2EB}"/>
              </a:ext>
            </a:extLst>
          </p:cNvPr>
          <p:cNvSpPr>
            <a:spLocks noGrp="1"/>
          </p:cNvSpPr>
          <p:nvPr>
            <p:ph type="ftr" sz="quarter" idx="11"/>
          </p:nvPr>
        </p:nvSpPr>
        <p:spPr/>
        <p:txBody>
          <a:bodyPr/>
          <a:lstStyle/>
          <a:p>
            <a:r>
              <a:rPr lang="de-DE"/>
              <a:t>Koordination der VDI-Netzwerke</a:t>
            </a:r>
          </a:p>
        </p:txBody>
      </p:sp>
      <p:sp>
        <p:nvSpPr>
          <p:cNvPr id="4" name="Foliennummernplatzhalter 3">
            <a:extLst>
              <a:ext uri="{FF2B5EF4-FFF2-40B4-BE49-F238E27FC236}">
                <a16:creationId xmlns:a16="http://schemas.microsoft.com/office/drawing/2014/main" id="{831C53BC-45CA-4407-7B80-1678636B6E20}"/>
              </a:ext>
            </a:extLst>
          </p:cNvPr>
          <p:cNvSpPr>
            <a:spLocks noGrp="1"/>
          </p:cNvSpPr>
          <p:nvPr>
            <p:ph type="sldNum" sz="quarter" idx="12"/>
          </p:nvPr>
        </p:nvSpPr>
        <p:spPr/>
        <p:txBody>
          <a:bodyPr/>
          <a:lstStyle/>
          <a:p>
            <a:fld id="{F3643473-BB7B-439A-ABA1-32099085F04C}" type="slidenum">
              <a:rPr lang="de-DE" smtClean="0"/>
              <a:t>‹Nr.›</a:t>
            </a:fld>
            <a:endParaRPr lang="de-DE"/>
          </a:p>
        </p:txBody>
      </p:sp>
    </p:spTree>
    <p:extLst>
      <p:ext uri="{BB962C8B-B14F-4D97-AF65-F5344CB8AC3E}">
        <p14:creationId xmlns:p14="http://schemas.microsoft.com/office/powerpoint/2010/main" val="350899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DI_Titelfolie Bild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11863" y="3420000"/>
            <a:ext cx="2847975" cy="492443"/>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dirty="0"/>
              <a:t>Master-Untertitelformat bearbeiten</a:t>
            </a:r>
            <a:endParaRPr lang="en-US" dirty="0"/>
          </a:p>
        </p:txBody>
      </p:sp>
      <p:sp>
        <p:nvSpPr>
          <p:cNvPr id="11" name="Date Placeholder 3">
            <a:extLst>
              <a:ext uri="{FF2B5EF4-FFF2-40B4-BE49-F238E27FC236}">
                <a16:creationId xmlns:a16="http://schemas.microsoft.com/office/drawing/2014/main" id="{102C1D83-7548-F3E1-3ABF-4D2759EA1F5D}"/>
              </a:ext>
            </a:extLst>
          </p:cNvPr>
          <p:cNvSpPr txBox="1">
            <a:spLocks/>
          </p:cNvSpPr>
          <p:nvPr userDrawn="1"/>
        </p:nvSpPr>
        <p:spPr>
          <a:xfrm>
            <a:off x="6256959" y="5286462"/>
            <a:ext cx="335759"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000000"/>
                </a:solidFill>
                <a:latin typeface="Nunito Sans Light" pitchFamily="2" charset="77"/>
              </a:rPr>
              <a:t>Stand:</a:t>
            </a:r>
          </a:p>
        </p:txBody>
      </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7" name="Gruppieren 26">
            <a:extLst>
              <a:ext uri="{FF2B5EF4-FFF2-40B4-BE49-F238E27FC236}">
                <a16:creationId xmlns:a16="http://schemas.microsoft.com/office/drawing/2014/main" id="{6BBC6A97-030E-2AF4-BA19-5CF1352C27E2}"/>
              </a:ext>
            </a:extLst>
          </p:cNvPr>
          <p:cNvGrpSpPr/>
          <p:nvPr userDrawn="1"/>
        </p:nvGrpSpPr>
        <p:grpSpPr>
          <a:xfrm>
            <a:off x="6030806" y="5329975"/>
            <a:ext cx="134158" cy="141567"/>
            <a:chOff x="7072313" y="5197475"/>
            <a:chExt cx="134158" cy="141567"/>
          </a:xfrm>
        </p:grpSpPr>
        <p:sp>
          <p:nvSpPr>
            <p:cNvPr id="23" name="Rechteck 22">
              <a:extLst>
                <a:ext uri="{FF2B5EF4-FFF2-40B4-BE49-F238E27FC236}">
                  <a16:creationId xmlns:a16="http://schemas.microsoft.com/office/drawing/2014/main" id="{45B1E43E-7A5A-D794-B820-0F4D8FBEA802}"/>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6" name="Rechteck 25">
              <a:extLst>
                <a:ext uri="{FF2B5EF4-FFF2-40B4-BE49-F238E27FC236}">
                  <a16:creationId xmlns:a16="http://schemas.microsoft.com/office/drawing/2014/main" id="{0403B98A-2B57-0960-F855-1568D35FC066}"/>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8" name="Date Placeholder 3">
            <a:extLst>
              <a:ext uri="{FF2B5EF4-FFF2-40B4-BE49-F238E27FC236}">
                <a16:creationId xmlns:a16="http://schemas.microsoft.com/office/drawing/2014/main" id="{7783C5B2-B427-F452-8E19-FB91F6A53045}"/>
              </a:ext>
            </a:extLst>
          </p:cNvPr>
          <p:cNvSpPr txBox="1">
            <a:spLocks/>
          </p:cNvSpPr>
          <p:nvPr userDrawn="1"/>
        </p:nvSpPr>
        <p:spPr>
          <a:xfrm>
            <a:off x="6612559" y="5286462"/>
            <a:ext cx="894622"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fld id="{E872FEBF-E325-4840-B634-45479AF823DE}" type="datetime1">
              <a:rPr lang="de-DE" sz="900" b="0" i="0" smtClean="0">
                <a:solidFill>
                  <a:srgbClr val="000000"/>
                </a:solidFill>
                <a:latin typeface="Nunito Sans Light" pitchFamily="2" charset="77"/>
              </a:rPr>
              <a:t>11.04.2025</a:t>
            </a:fld>
            <a:endParaRPr lang="de-DE" sz="900" b="0" i="0" dirty="0">
              <a:solidFill>
                <a:srgbClr val="000000"/>
              </a:solidFill>
              <a:latin typeface="Nunito Sans Light" pitchFamily="2" charset="77"/>
            </a:endParaRPr>
          </a:p>
        </p:txBody>
      </p:sp>
      <p:sp>
        <p:nvSpPr>
          <p:cNvPr id="12" name="Titel 11">
            <a:extLst>
              <a:ext uri="{FF2B5EF4-FFF2-40B4-BE49-F238E27FC236}">
                <a16:creationId xmlns:a16="http://schemas.microsoft.com/office/drawing/2014/main" id="{E6C56589-1077-623F-A523-E6F28E3AF0A5}"/>
              </a:ext>
            </a:extLst>
          </p:cNvPr>
          <p:cNvSpPr>
            <a:spLocks noGrp="1"/>
          </p:cNvSpPr>
          <p:nvPr>
            <p:ph type="title"/>
          </p:nvPr>
        </p:nvSpPr>
        <p:spPr>
          <a:xfrm>
            <a:off x="6011863" y="2610774"/>
            <a:ext cx="2847976" cy="743793"/>
          </a:xfrm>
        </p:spPr>
        <p:txBody>
          <a:bodyPr anchor="b" anchorCtr="0"/>
          <a:lstStyle>
            <a:lvl1pPr>
              <a:lnSpc>
                <a:spcPts val="2800"/>
              </a:lnSpc>
              <a:defRPr/>
            </a:lvl1pPr>
          </a:lstStyle>
          <a:p>
            <a:r>
              <a:rPr lang="de-DE" dirty="0"/>
              <a:t>Mastertitelformat bearbeiten</a:t>
            </a:r>
          </a:p>
        </p:txBody>
      </p:sp>
      <p:sp>
        <p:nvSpPr>
          <p:cNvPr id="2" name="Bildplatzhalter 7">
            <a:extLst>
              <a:ext uri="{FF2B5EF4-FFF2-40B4-BE49-F238E27FC236}">
                <a16:creationId xmlns:a16="http://schemas.microsoft.com/office/drawing/2014/main" id="{D95C4364-1E46-1DA1-7120-17151761A185}"/>
              </a:ext>
            </a:extLst>
          </p:cNvPr>
          <p:cNvSpPr>
            <a:spLocks noGrp="1"/>
          </p:cNvSpPr>
          <p:nvPr>
            <p:ph type="pic" sz="quarter" idx="11" hasCustomPrompt="1"/>
          </p:nvPr>
        </p:nvSpPr>
        <p:spPr>
          <a:xfrm>
            <a:off x="0" y="0"/>
            <a:ext cx="5500688" cy="5715000"/>
          </a:xfrm>
          <a:prstGeom prst="rect">
            <a:avLst/>
          </a:prstGeom>
        </p:spPr>
        <p:txBody>
          <a:bodyPr/>
          <a:lstStyle>
            <a:lvl1pPr marL="0" indent="0">
              <a:buNone/>
              <a:defRPr/>
            </a:lvl1pPr>
          </a:lstStyle>
          <a:p>
            <a:r>
              <a:rPr lang="de-DE" dirty="0"/>
              <a:t>Titelbild einfügen:</a:t>
            </a:r>
          </a:p>
          <a:p>
            <a:r>
              <a:rPr lang="de-DE" dirty="0"/>
              <a:t>Format: 15,88 x 15,28 cm</a:t>
            </a:r>
          </a:p>
        </p:txBody>
      </p:sp>
      <p:pic>
        <p:nvPicPr>
          <p:cNvPr id="6" name="Grafik 5">
            <a:extLst>
              <a:ext uri="{FF2B5EF4-FFF2-40B4-BE49-F238E27FC236}">
                <a16:creationId xmlns:a16="http://schemas.microsoft.com/office/drawing/2014/main" id="{A609EACC-50EA-88F1-11BA-37821A5683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3524" y="287463"/>
            <a:ext cx="1096314" cy="681115"/>
          </a:xfrm>
          <a:prstGeom prst="rect">
            <a:avLst/>
          </a:prstGeom>
        </p:spPr>
      </p:pic>
    </p:spTree>
    <p:extLst>
      <p:ext uri="{BB962C8B-B14F-4D97-AF65-F5344CB8AC3E}">
        <p14:creationId xmlns:p14="http://schemas.microsoft.com/office/powerpoint/2010/main" val="340475314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cxnSp>
        <p:nvCxnSpPr>
          <p:cNvPr id="7" name="Gerade Verbindung 6">
            <a:extLst>
              <a:ext uri="{FF2B5EF4-FFF2-40B4-BE49-F238E27FC236}">
                <a16:creationId xmlns:a16="http://schemas.microsoft.com/office/drawing/2014/main" id="{E76B2A2E-8E2A-EC5E-7769-3D98F5B6D1ED}"/>
              </a:ext>
            </a:extLst>
          </p:cNvPr>
          <p:cNvCxnSpPr>
            <a:cxnSpLocks/>
          </p:cNvCxnSpPr>
          <p:nvPr userDrawn="1"/>
        </p:nvCxnSpPr>
        <p:spPr>
          <a:xfrm>
            <a:off x="573088" y="5197475"/>
            <a:ext cx="7095256"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29" name="Gruppieren 28">
            <a:extLst>
              <a:ext uri="{FF2B5EF4-FFF2-40B4-BE49-F238E27FC236}">
                <a16:creationId xmlns:a16="http://schemas.microsoft.com/office/drawing/2014/main" id="{666C50B4-105A-FF81-099B-F8C575C23576}"/>
              </a:ext>
            </a:extLst>
          </p:cNvPr>
          <p:cNvGrpSpPr/>
          <p:nvPr userDrawn="1"/>
        </p:nvGrpSpPr>
        <p:grpSpPr>
          <a:xfrm>
            <a:off x="573088" y="5330689"/>
            <a:ext cx="134158" cy="141567"/>
            <a:chOff x="7072313" y="5197475"/>
            <a:chExt cx="134158" cy="141567"/>
          </a:xfrm>
        </p:grpSpPr>
        <p:sp>
          <p:nvSpPr>
            <p:cNvPr id="32" name="Rechteck 31">
              <a:extLst>
                <a:ext uri="{FF2B5EF4-FFF2-40B4-BE49-F238E27FC236}">
                  <a16:creationId xmlns:a16="http://schemas.microsoft.com/office/drawing/2014/main" id="{BA0EDADD-2BF7-0659-C00E-D9E6205DD94E}"/>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33" name="Rechteck 32">
              <a:extLst>
                <a:ext uri="{FF2B5EF4-FFF2-40B4-BE49-F238E27FC236}">
                  <a16:creationId xmlns:a16="http://schemas.microsoft.com/office/drawing/2014/main" id="{2943BA35-1817-C199-DEDE-24C98FDFC036}"/>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39" name="Subtitle 2">
            <a:extLst>
              <a:ext uri="{FF2B5EF4-FFF2-40B4-BE49-F238E27FC236}">
                <a16:creationId xmlns:a16="http://schemas.microsoft.com/office/drawing/2014/main" id="{66FC8438-9C8A-3672-78E9-3573BEEF88F1}"/>
              </a:ext>
            </a:extLst>
          </p:cNvPr>
          <p:cNvSpPr>
            <a:spLocks noGrp="1"/>
          </p:cNvSpPr>
          <p:nvPr>
            <p:ph type="subTitle" idx="1" hasCustomPrompt="1"/>
          </p:nvPr>
        </p:nvSpPr>
        <p:spPr>
          <a:xfrm>
            <a:off x="1694688" y="3078816"/>
            <a:ext cx="5376660" cy="766877"/>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dirty="0"/>
              <a:t>Master-Untertitelformat bearbeiten </a:t>
            </a:r>
            <a:r>
              <a:rPr lang="de-DE" dirty="0" err="1"/>
              <a:t>Tamqua</a:t>
            </a:r>
            <a:r>
              <a:rPr lang="de-DE" dirty="0"/>
              <a:t> </a:t>
            </a:r>
            <a:r>
              <a:rPr lang="de-DE" dirty="0" err="1"/>
              <a:t>lorem</a:t>
            </a:r>
            <a:r>
              <a:rPr lang="de-DE" dirty="0"/>
              <a:t> </a:t>
            </a:r>
            <a:r>
              <a:rPr lang="de-DE" dirty="0" err="1"/>
              <a:t>etur</a:t>
            </a:r>
            <a:r>
              <a:rPr lang="de-DE" dirty="0"/>
              <a:t> Nam laut </a:t>
            </a:r>
            <a:r>
              <a:rPr lang="de-DE" dirty="0" err="1"/>
              <a:t>Agnatio</a:t>
            </a:r>
            <a:r>
              <a:rPr lang="de-DE" dirty="0"/>
              <a:t>.</a:t>
            </a:r>
          </a:p>
          <a:p>
            <a:endParaRPr lang="en-US" dirty="0"/>
          </a:p>
        </p:txBody>
      </p:sp>
      <p:sp>
        <p:nvSpPr>
          <p:cNvPr id="40" name="Textplatzhalter 9">
            <a:extLst>
              <a:ext uri="{FF2B5EF4-FFF2-40B4-BE49-F238E27FC236}">
                <a16:creationId xmlns:a16="http://schemas.microsoft.com/office/drawing/2014/main" id="{55F6D15A-83E8-772B-00B6-48F09CAE8AAC}"/>
              </a:ext>
            </a:extLst>
          </p:cNvPr>
          <p:cNvSpPr>
            <a:spLocks noGrp="1"/>
          </p:cNvSpPr>
          <p:nvPr>
            <p:ph type="body" sz="quarter" idx="12" hasCustomPrompt="1"/>
          </p:nvPr>
        </p:nvSpPr>
        <p:spPr>
          <a:xfrm>
            <a:off x="1694688" y="1890817"/>
            <a:ext cx="5377625" cy="836126"/>
          </a:xfrm>
          <a:prstGeom prst="rect">
            <a:avLst/>
          </a:prstGeom>
        </p:spPr>
        <p:txBody>
          <a:bodyPr wrap="square">
            <a:spAutoFit/>
          </a:bodyPr>
          <a:lstStyle>
            <a:lvl1pPr marL="0" indent="0">
              <a:lnSpc>
                <a:spcPts val="2800"/>
              </a:lnSpc>
              <a:spcBef>
                <a:spcPts val="0"/>
              </a:spcBef>
              <a:buNone/>
              <a:defRPr lang="de-DE" sz="3000" b="1" i="0" kern="1200" dirty="0">
                <a:solidFill>
                  <a:schemeClr val="tx1"/>
                </a:solidFill>
                <a:latin typeface="Rajdhani Bold" panose="02000000000000000000" pitchFamily="2" charset="0"/>
                <a:ea typeface="+mj-ea"/>
                <a:cs typeface="Rajdhani Bold" panose="02000000000000000000" pitchFamily="2" charset="0"/>
              </a:defRPr>
            </a:lvl1pPr>
          </a:lstStyle>
          <a:p>
            <a:pPr marL="0" marR="0" lvl="0" indent="0" algn="l" defTabSz="685640" rtl="0" eaLnBrk="1" fontAlgn="auto" latinLnBrk="0" hangingPunct="1">
              <a:lnSpc>
                <a:spcPts val="2800"/>
              </a:lnSpc>
              <a:spcBef>
                <a:spcPct val="0"/>
              </a:spcBef>
              <a:spcAft>
                <a:spcPts val="0"/>
              </a:spcAft>
              <a:buClr>
                <a:srgbClr val="80C3F2"/>
              </a:buClr>
              <a:buSzTx/>
              <a:buFont typeface="Wingdings" pitchFamily="2" charset="2"/>
              <a:buNone/>
              <a:tabLst/>
            </a:pPr>
            <a:r>
              <a:rPr lang="de-DE" dirty="0"/>
              <a:t>Intro Master </a:t>
            </a:r>
            <a:r>
              <a:rPr lang="de-DE" dirty="0" err="1"/>
              <a:t>Donec</a:t>
            </a:r>
            <a:r>
              <a:rPr lang="de-DE" dirty="0"/>
              <a:t> quam </a:t>
            </a:r>
            <a:r>
              <a:rPr lang="de-DE" dirty="0" err="1"/>
              <a:t>felis</a:t>
            </a:r>
            <a:r>
              <a:rPr lang="de-DE" dirty="0"/>
              <a:t>, </a:t>
            </a:r>
            <a:r>
              <a:rPr lang="de-DE" dirty="0" err="1"/>
              <a:t>eget</a:t>
            </a:r>
            <a:r>
              <a:rPr lang="de-DE" dirty="0"/>
              <a:t>, </a:t>
            </a:r>
            <a:r>
              <a:rPr lang="de-DE" dirty="0" err="1"/>
              <a:t>arcu</a:t>
            </a:r>
            <a:r>
              <a:rPr lang="de-DE" dirty="0"/>
              <a:t>. Der </a:t>
            </a:r>
            <a:r>
              <a:rPr lang="de-DE" dirty="0" err="1"/>
              <a:t>libero</a:t>
            </a:r>
            <a:r>
              <a:rPr lang="de-DE" dirty="0"/>
              <a:t>, bearbeiten</a:t>
            </a:r>
          </a:p>
        </p:txBody>
      </p:sp>
      <p:sp>
        <p:nvSpPr>
          <p:cNvPr id="21" name="Datumsplatzhalter 17">
            <a:extLst>
              <a:ext uri="{FF2B5EF4-FFF2-40B4-BE49-F238E27FC236}">
                <a16:creationId xmlns:a16="http://schemas.microsoft.com/office/drawing/2014/main" id="{26387F74-C078-52F7-1722-A3F8DDB68A20}"/>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D5ECBC21-F3B7-4ED0-B79B-B0B9ECD202A9}" type="datetime1">
              <a:rPr lang="de-DE" sz="900" smtClean="0"/>
              <a:t>11.04.2025</a:t>
            </a:fld>
            <a:endParaRPr lang="de-DE" sz="900" dirty="0"/>
          </a:p>
        </p:txBody>
      </p:sp>
      <p:sp>
        <p:nvSpPr>
          <p:cNvPr id="17" name="Date Placeholder 3">
            <a:extLst>
              <a:ext uri="{FF2B5EF4-FFF2-40B4-BE49-F238E27FC236}">
                <a16:creationId xmlns:a16="http://schemas.microsoft.com/office/drawing/2014/main" id="{7FB80202-DB7E-AC5B-AFA9-0180805A5CE7}"/>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pic>
        <p:nvPicPr>
          <p:cNvPr id="2" name="Grafik 1">
            <a:extLst>
              <a:ext uri="{FF2B5EF4-FFF2-40B4-BE49-F238E27FC236}">
                <a16:creationId xmlns:a16="http://schemas.microsoft.com/office/drawing/2014/main" id="{8472A249-49A2-35EB-553D-13104BCA5D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3524" y="287463"/>
            <a:ext cx="1096314" cy="681115"/>
          </a:xfrm>
          <a:prstGeom prst="rect">
            <a:avLst/>
          </a:prstGeom>
        </p:spPr>
      </p:pic>
    </p:spTree>
    <p:extLst>
      <p:ext uri="{BB962C8B-B14F-4D97-AF65-F5344CB8AC3E}">
        <p14:creationId xmlns:p14="http://schemas.microsoft.com/office/powerpoint/2010/main" val="106950544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ext_Bild_groß+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4860000" y="972000"/>
            <a:ext cx="3319889" cy="766868"/>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4860000" y="644400"/>
            <a:ext cx="3319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bearbeiten</a:t>
            </a:r>
          </a:p>
        </p:txBody>
      </p:sp>
      <p:sp>
        <p:nvSpPr>
          <p:cNvPr id="27" name="Bildplatzhalter 30">
            <a:extLst>
              <a:ext uri="{FF2B5EF4-FFF2-40B4-BE49-F238E27FC236}">
                <a16:creationId xmlns:a16="http://schemas.microsoft.com/office/drawing/2014/main" id="{F649D262-B7A6-5587-9AC1-B63A2873D45A}"/>
              </a:ext>
            </a:extLst>
          </p:cNvPr>
          <p:cNvSpPr>
            <a:spLocks noGrp="1"/>
          </p:cNvSpPr>
          <p:nvPr>
            <p:ph type="pic" sz="quarter" idx="18" hasCustomPrompt="1"/>
          </p:nvPr>
        </p:nvSpPr>
        <p:spPr>
          <a:xfrm>
            <a:off x="1" y="0"/>
            <a:ext cx="4139952" cy="5710828"/>
          </a:xfrm>
          <a:prstGeom prst="rect">
            <a:avLst/>
          </a:prstGeom>
        </p:spPr>
        <p:txBody>
          <a:bodyPr>
            <a:normAutofit/>
          </a:bodyPr>
          <a:lstStyle>
            <a:lvl1pPr marL="0" indent="0">
              <a:buNone/>
              <a:defRPr sz="1350"/>
            </a:lvl1pPr>
          </a:lstStyle>
          <a:p>
            <a:r>
              <a:rPr lang="de-DE" dirty="0"/>
              <a:t>Hier Bild einfügen</a:t>
            </a:r>
          </a:p>
        </p:txBody>
      </p:sp>
      <p:cxnSp>
        <p:nvCxnSpPr>
          <p:cNvPr id="18" name="Gerade Verbindung 25">
            <a:extLst>
              <a:ext uri="{FF2B5EF4-FFF2-40B4-BE49-F238E27FC236}">
                <a16:creationId xmlns:a16="http://schemas.microsoft.com/office/drawing/2014/main" id="{88779799-1C43-691C-68C3-4F79D6D9692D}"/>
              </a:ext>
            </a:extLst>
          </p:cNvPr>
          <p:cNvCxnSpPr>
            <a:cxnSpLocks/>
          </p:cNvCxnSpPr>
          <p:nvPr userDrawn="1"/>
        </p:nvCxnSpPr>
        <p:spPr>
          <a:xfrm>
            <a:off x="4860000" y="5197476"/>
            <a:ext cx="331245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39575B74-E5F4-6060-521B-534273968C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3" name="Inhaltsplatzhalter 8">
            <a:extLst>
              <a:ext uri="{FF2B5EF4-FFF2-40B4-BE49-F238E27FC236}">
                <a16:creationId xmlns:a16="http://schemas.microsoft.com/office/drawing/2014/main" id="{4328837C-F7AC-CB52-E5EC-645B538C8EB8}"/>
              </a:ext>
            </a:extLst>
          </p:cNvPr>
          <p:cNvSpPr>
            <a:spLocks noGrp="1"/>
          </p:cNvSpPr>
          <p:nvPr>
            <p:ph sz="quarter" idx="27" hasCustomPrompt="1"/>
          </p:nvPr>
        </p:nvSpPr>
        <p:spPr>
          <a:xfrm>
            <a:off x="4852416" y="1885953"/>
            <a:ext cx="3327473" cy="3019422"/>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604029"/>
      </p:ext>
    </p:extLst>
  </p:cSld>
  <p:clrMapOvr>
    <a:masterClrMapping/>
  </p:clrMapOvr>
  <p:extLst>
    <p:ext uri="{DCECCB84-F9BA-43D5-87BE-67443E8EF086}">
      <p15:sldGuideLst xmlns:p15="http://schemas.microsoft.com/office/powerpoint/2012/main">
        <p15:guide id="2" pos="2608">
          <p15:clr>
            <a:srgbClr val="FBAE40"/>
          </p15:clr>
        </p15:guide>
        <p15:guide id="3" orient="horz" pos="10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1 + Botschaftenkaste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cxnSp>
        <p:nvCxnSpPr>
          <p:cNvPr id="7" name="Gerade Verbindung 6">
            <a:extLst>
              <a:ext uri="{FF2B5EF4-FFF2-40B4-BE49-F238E27FC236}">
                <a16:creationId xmlns:a16="http://schemas.microsoft.com/office/drawing/2014/main" id="{E76B2A2E-8E2A-EC5E-7769-3D98F5B6D1ED}"/>
              </a:ext>
            </a:extLst>
          </p:cNvPr>
          <p:cNvCxnSpPr>
            <a:cxnSpLocks/>
          </p:cNvCxnSpPr>
          <p:nvPr userDrawn="1"/>
        </p:nvCxnSpPr>
        <p:spPr>
          <a:xfrm>
            <a:off x="573088" y="5197475"/>
            <a:ext cx="7095600"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44" name="Gruppieren 43">
            <a:extLst>
              <a:ext uri="{FF2B5EF4-FFF2-40B4-BE49-F238E27FC236}">
                <a16:creationId xmlns:a16="http://schemas.microsoft.com/office/drawing/2014/main" id="{7C5A3D53-D0F7-D3D4-CAB3-61A5956F2202}"/>
              </a:ext>
            </a:extLst>
          </p:cNvPr>
          <p:cNvGrpSpPr/>
          <p:nvPr userDrawn="1"/>
        </p:nvGrpSpPr>
        <p:grpSpPr>
          <a:xfrm>
            <a:off x="573088" y="5330689"/>
            <a:ext cx="134158" cy="141567"/>
            <a:chOff x="7072313" y="5197475"/>
            <a:chExt cx="134158" cy="141567"/>
          </a:xfrm>
        </p:grpSpPr>
        <p:sp>
          <p:nvSpPr>
            <p:cNvPr id="45" name="Rechteck 44">
              <a:extLst>
                <a:ext uri="{FF2B5EF4-FFF2-40B4-BE49-F238E27FC236}">
                  <a16:creationId xmlns:a16="http://schemas.microsoft.com/office/drawing/2014/main" id="{FD21C7FE-6BE7-50AB-9B4E-45976D49D574}"/>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46" name="Rechteck 45">
              <a:extLst>
                <a:ext uri="{FF2B5EF4-FFF2-40B4-BE49-F238E27FC236}">
                  <a16:creationId xmlns:a16="http://schemas.microsoft.com/office/drawing/2014/main" id="{4854BCF5-353A-6A11-8BF5-8A1AEC033933}"/>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50" name="Subtitle 2">
            <a:extLst>
              <a:ext uri="{FF2B5EF4-FFF2-40B4-BE49-F238E27FC236}">
                <a16:creationId xmlns:a16="http://schemas.microsoft.com/office/drawing/2014/main" id="{E3C99B22-D45C-714C-C3A6-575BC706A830}"/>
              </a:ext>
            </a:extLst>
          </p:cNvPr>
          <p:cNvSpPr>
            <a:spLocks noGrp="1"/>
          </p:cNvSpPr>
          <p:nvPr>
            <p:ph type="subTitle" idx="1"/>
          </p:nvPr>
        </p:nvSpPr>
        <p:spPr>
          <a:xfrm>
            <a:off x="3960000" y="3083027"/>
            <a:ext cx="3708688" cy="246221"/>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a:t>Master-Untertitelformat bearbeiten</a:t>
            </a:r>
            <a:endParaRPr lang="en-US" dirty="0"/>
          </a:p>
        </p:txBody>
      </p:sp>
      <p:sp>
        <p:nvSpPr>
          <p:cNvPr id="51" name="Textplatzhalter 9">
            <a:extLst>
              <a:ext uri="{FF2B5EF4-FFF2-40B4-BE49-F238E27FC236}">
                <a16:creationId xmlns:a16="http://schemas.microsoft.com/office/drawing/2014/main" id="{05AD28BA-7E60-8FA0-698F-0B70D0B2E570}"/>
              </a:ext>
            </a:extLst>
          </p:cNvPr>
          <p:cNvSpPr>
            <a:spLocks noGrp="1"/>
          </p:cNvSpPr>
          <p:nvPr>
            <p:ph type="body" sz="quarter" idx="12" hasCustomPrompt="1"/>
          </p:nvPr>
        </p:nvSpPr>
        <p:spPr>
          <a:xfrm>
            <a:off x="3960000" y="1895028"/>
            <a:ext cx="3708688" cy="1195199"/>
          </a:xfrm>
          <a:prstGeom prst="rect">
            <a:avLst/>
          </a:prstGeom>
        </p:spPr>
        <p:txBody>
          <a:bodyPr wrap="square">
            <a:spAutoFit/>
          </a:bodyPr>
          <a:lstStyle>
            <a:lvl1pPr marL="0" indent="0" algn="l" defTabSz="685640" rtl="0" eaLnBrk="1" latinLnBrk="0" hangingPunct="1">
              <a:lnSpc>
                <a:spcPts val="2800"/>
              </a:lnSpc>
              <a:spcBef>
                <a:spcPct val="0"/>
              </a:spcBef>
              <a:buNone/>
              <a:defRPr lang="de-DE" sz="3000" b="1" i="0" kern="1200" dirty="0">
                <a:solidFill>
                  <a:schemeClr val="tx1"/>
                </a:solidFill>
                <a:latin typeface="Rajdhani Bold" panose="02000000000000000000" pitchFamily="2" charset="0"/>
                <a:ea typeface="+mj-ea"/>
                <a:cs typeface="Rajdhani Bold" panose="02000000000000000000" pitchFamily="2" charset="0"/>
              </a:defRPr>
            </a:lvl1pPr>
          </a:lstStyle>
          <a:p>
            <a:pPr lvl="0"/>
            <a:r>
              <a:rPr lang="de-DE" dirty="0"/>
              <a:t>Mastertitel-</a:t>
            </a:r>
          </a:p>
          <a:p>
            <a:pPr lvl="0"/>
            <a:r>
              <a:rPr lang="de-DE" dirty="0" err="1"/>
              <a:t>format</a:t>
            </a:r>
            <a:r>
              <a:rPr lang="de-DE" dirty="0"/>
              <a:t> </a:t>
            </a:r>
          </a:p>
          <a:p>
            <a:pPr lvl="0"/>
            <a:r>
              <a:rPr lang="de-DE" dirty="0"/>
              <a:t>bearbeiten</a:t>
            </a:r>
          </a:p>
        </p:txBody>
      </p:sp>
      <p:grpSp>
        <p:nvGrpSpPr>
          <p:cNvPr id="52" name="Gruppieren 51">
            <a:extLst>
              <a:ext uri="{FF2B5EF4-FFF2-40B4-BE49-F238E27FC236}">
                <a16:creationId xmlns:a16="http://schemas.microsoft.com/office/drawing/2014/main" id="{287CE83C-7FB9-8B29-300C-85A47EBC44A3}"/>
              </a:ext>
            </a:extLst>
          </p:cNvPr>
          <p:cNvGrpSpPr/>
          <p:nvPr userDrawn="1"/>
        </p:nvGrpSpPr>
        <p:grpSpPr>
          <a:xfrm>
            <a:off x="792000" y="3083028"/>
            <a:ext cx="2265685" cy="1823151"/>
            <a:chOff x="782638" y="2272567"/>
            <a:chExt cx="2265685" cy="1823151"/>
          </a:xfrm>
        </p:grpSpPr>
        <p:sp>
          <p:nvSpPr>
            <p:cNvPr id="53" name="Rechteck 52">
              <a:extLst>
                <a:ext uri="{FF2B5EF4-FFF2-40B4-BE49-F238E27FC236}">
                  <a16:creationId xmlns:a16="http://schemas.microsoft.com/office/drawing/2014/main" id="{2E53E8FD-1356-983F-FA76-3F96A28AD6ED}"/>
                </a:ext>
              </a:extLst>
            </p:cNvPr>
            <p:cNvSpPr/>
            <p:nvPr/>
          </p:nvSpPr>
          <p:spPr>
            <a:xfrm>
              <a:off x="782638" y="2497601"/>
              <a:ext cx="2040093" cy="1598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grpSp>
          <p:nvGrpSpPr>
            <p:cNvPr id="54" name="Gruppieren 53">
              <a:extLst>
                <a:ext uri="{FF2B5EF4-FFF2-40B4-BE49-F238E27FC236}">
                  <a16:creationId xmlns:a16="http://schemas.microsoft.com/office/drawing/2014/main" id="{C4E75654-2565-37B4-EF3E-AD76D3EAA15D}"/>
                </a:ext>
              </a:extLst>
            </p:cNvPr>
            <p:cNvGrpSpPr/>
            <p:nvPr/>
          </p:nvGrpSpPr>
          <p:grpSpPr>
            <a:xfrm>
              <a:off x="2356898" y="2272567"/>
              <a:ext cx="691425" cy="691425"/>
              <a:chOff x="5706319" y="5440101"/>
              <a:chExt cx="2048719" cy="2048719"/>
            </a:xfrm>
          </p:grpSpPr>
          <p:sp>
            <p:nvSpPr>
              <p:cNvPr id="56" name="Rechteck 55">
                <a:extLst>
                  <a:ext uri="{FF2B5EF4-FFF2-40B4-BE49-F238E27FC236}">
                    <a16:creationId xmlns:a16="http://schemas.microsoft.com/office/drawing/2014/main" id="{BE0C01AB-9DCC-61AC-C598-BE37EEE7C3D3}"/>
                  </a:ext>
                </a:extLst>
              </p:cNvPr>
              <p:cNvSpPr/>
              <p:nvPr/>
            </p:nvSpPr>
            <p:spPr>
              <a:xfrm>
                <a:off x="5706319" y="5440101"/>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sp>
            <p:nvSpPr>
              <p:cNvPr id="57" name="Rechteck 56">
                <a:extLst>
                  <a:ext uri="{FF2B5EF4-FFF2-40B4-BE49-F238E27FC236}">
                    <a16:creationId xmlns:a16="http://schemas.microsoft.com/office/drawing/2014/main" id="{42DA9DD0-ED9E-47B4-E251-EA8B2F4A9F44}"/>
                  </a:ext>
                </a:extLst>
              </p:cNvPr>
              <p:cNvSpPr/>
              <p:nvPr/>
            </p:nvSpPr>
            <p:spPr>
              <a:xfrm rot="16200000">
                <a:off x="6395634" y="6131068"/>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grpSp>
        <p:sp>
          <p:nvSpPr>
            <p:cNvPr id="55" name="Textfeld 54">
              <a:extLst>
                <a:ext uri="{FF2B5EF4-FFF2-40B4-BE49-F238E27FC236}">
                  <a16:creationId xmlns:a16="http://schemas.microsoft.com/office/drawing/2014/main" id="{5D877AB0-F049-1854-276E-6A05C624664B}"/>
                </a:ext>
              </a:extLst>
            </p:cNvPr>
            <p:cNvSpPr txBox="1"/>
            <p:nvPr/>
          </p:nvSpPr>
          <p:spPr>
            <a:xfrm>
              <a:off x="783779" y="2497602"/>
              <a:ext cx="2040093" cy="1598116"/>
            </a:xfrm>
            <a:prstGeom prst="rect">
              <a:avLst/>
            </a:prstGeom>
            <a:noFill/>
          </p:spPr>
          <p:txBody>
            <a:bodyPr wrap="square" lIns="125999" tIns="125999" rIns="108000" bIns="0" rtlCol="0" anchor="ctr">
              <a:noAutofit/>
            </a:bodyPr>
            <a:lstStyle/>
            <a:p>
              <a:pPr>
                <a:lnSpc>
                  <a:spcPts val="3645"/>
                </a:lnSpc>
              </a:pPr>
              <a:r>
                <a:rPr lang="de-DE" sz="3600" b="1" dirty="0">
                  <a:solidFill>
                    <a:schemeClr val="bg2"/>
                  </a:solidFill>
                  <a:latin typeface="Rajdhani Bold" panose="02000000000000000000" pitchFamily="2" charset="0"/>
                  <a:cs typeface="Rajdhani Bold" panose="02000000000000000000" pitchFamily="2" charset="0"/>
                </a:rPr>
                <a:t>Wir</a:t>
              </a:r>
            </a:p>
            <a:p>
              <a:pPr>
                <a:lnSpc>
                  <a:spcPts val="3645"/>
                </a:lnSpc>
              </a:pPr>
              <a:r>
                <a:rPr lang="de-DE" sz="3600" b="1" dirty="0">
                  <a:solidFill>
                    <a:schemeClr val="bg2"/>
                  </a:solidFill>
                  <a:latin typeface="Rajdhani Bold" panose="02000000000000000000" pitchFamily="2" charset="0"/>
                  <a:cs typeface="Rajdhani Bold" panose="02000000000000000000" pitchFamily="2" charset="0"/>
                </a:rPr>
                <a:t>gestalten</a:t>
              </a:r>
            </a:p>
            <a:p>
              <a:pPr>
                <a:lnSpc>
                  <a:spcPts val="3645"/>
                </a:lnSpc>
              </a:pPr>
              <a:r>
                <a:rPr lang="de-DE" sz="3600" b="1" dirty="0">
                  <a:solidFill>
                    <a:srgbClr val="9DD0F4"/>
                  </a:solidFill>
                  <a:latin typeface="Rajdhani Bold" panose="02000000000000000000" pitchFamily="2" charset="0"/>
                  <a:cs typeface="Rajdhani Bold" panose="02000000000000000000" pitchFamily="2" charset="0"/>
                </a:rPr>
                <a:t>Zukunft</a:t>
              </a:r>
            </a:p>
          </p:txBody>
        </p:sp>
      </p:grpSp>
      <p:sp>
        <p:nvSpPr>
          <p:cNvPr id="22" name="Datumsplatzhalter 17">
            <a:extLst>
              <a:ext uri="{FF2B5EF4-FFF2-40B4-BE49-F238E27FC236}">
                <a16:creationId xmlns:a16="http://schemas.microsoft.com/office/drawing/2014/main" id="{0A4C6E6D-3728-584A-0A48-2D1E552AD8F2}"/>
              </a:ext>
            </a:extLst>
          </p:cNvPr>
          <p:cNvSpPr>
            <a:spLocks noGrp="1"/>
          </p:cNvSpPr>
          <p:nvPr>
            <p:ph type="dt" sz="half" idx="13"/>
          </p:nvPr>
        </p:nvSpPr>
        <p:spPr>
          <a:xfrm>
            <a:off x="1152000" y="5335768"/>
            <a:ext cx="720000" cy="21600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8BF0558E-0333-4971-A4A5-0D31618AE60D}" type="datetime1">
              <a:rPr lang="de-DE" sz="900" smtClean="0"/>
              <a:t>11.04.2025</a:t>
            </a:fld>
            <a:endParaRPr lang="de-DE" sz="900" dirty="0"/>
          </a:p>
        </p:txBody>
      </p:sp>
      <p:sp>
        <p:nvSpPr>
          <p:cNvPr id="23" name="Date Placeholder 3">
            <a:extLst>
              <a:ext uri="{FF2B5EF4-FFF2-40B4-BE49-F238E27FC236}">
                <a16:creationId xmlns:a16="http://schemas.microsoft.com/office/drawing/2014/main" id="{7C162887-55ED-9D20-899A-B7D927665A07}"/>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pic>
        <p:nvPicPr>
          <p:cNvPr id="2" name="Grafik 1">
            <a:extLst>
              <a:ext uri="{FF2B5EF4-FFF2-40B4-BE49-F238E27FC236}">
                <a16:creationId xmlns:a16="http://schemas.microsoft.com/office/drawing/2014/main" id="{36EE3232-FC59-AE38-D952-EA91A6447C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3524" y="287463"/>
            <a:ext cx="1096314" cy="681115"/>
          </a:xfrm>
          <a:prstGeom prst="rect">
            <a:avLst/>
          </a:prstGeom>
        </p:spPr>
      </p:pic>
    </p:spTree>
    <p:extLst>
      <p:ext uri="{BB962C8B-B14F-4D97-AF65-F5344CB8AC3E}">
        <p14:creationId xmlns:p14="http://schemas.microsoft.com/office/powerpoint/2010/main" val="3686798707"/>
      </p:ext>
    </p:extLst>
  </p:cSld>
  <p:clrMapOvr>
    <a:masterClrMapping/>
  </p:clrMapOvr>
  <p:extLst>
    <p:ext uri="{DCECCB84-F9BA-43D5-87BE-67443E8EF086}">
      <p15:sldGuideLst xmlns:p15="http://schemas.microsoft.com/office/powerpoint/2012/main">
        <p15:guide id="1" pos="2880">
          <p15:clr>
            <a:srgbClr val="FBAE40"/>
          </p15:clr>
        </p15:guide>
        <p15:guide id="2" pos="25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 Text">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sp>
        <p:nvSpPr>
          <p:cNvPr id="14" name="Medienplatzhalter 3">
            <a:extLst>
              <a:ext uri="{FF2B5EF4-FFF2-40B4-BE49-F238E27FC236}">
                <a16:creationId xmlns:a16="http://schemas.microsoft.com/office/drawing/2014/main" id="{56449E7D-719F-69E1-F1FF-287286F21137}"/>
              </a:ext>
            </a:extLst>
          </p:cNvPr>
          <p:cNvSpPr>
            <a:spLocks noGrp="1"/>
          </p:cNvSpPr>
          <p:nvPr>
            <p:ph type="media" sz="quarter" idx="11" hasCustomPrompt="1"/>
          </p:nvPr>
        </p:nvSpPr>
        <p:spPr>
          <a:xfrm>
            <a:off x="-1" y="0"/>
            <a:ext cx="5500690" cy="5724000"/>
          </a:xfrm>
          <a:prstGeom prst="rect">
            <a:avLst/>
          </a:prstGeom>
        </p:spPr>
        <p:txBody>
          <a:bodyPr/>
          <a:lstStyle>
            <a:lvl1pPr marL="0" indent="0">
              <a:buNone/>
              <a:defRPr/>
            </a:lvl1pPr>
          </a:lstStyle>
          <a:p>
            <a:r>
              <a:rPr lang="de-DE" dirty="0"/>
              <a:t>Video einfügen</a:t>
            </a:r>
          </a:p>
        </p:txBody>
      </p:sp>
      <p:sp>
        <p:nvSpPr>
          <p:cNvPr id="23" name="Subtitle 2">
            <a:extLst>
              <a:ext uri="{FF2B5EF4-FFF2-40B4-BE49-F238E27FC236}">
                <a16:creationId xmlns:a16="http://schemas.microsoft.com/office/drawing/2014/main" id="{5FE802C1-5231-D253-8364-DAF29C245A3B}"/>
              </a:ext>
            </a:extLst>
          </p:cNvPr>
          <p:cNvSpPr>
            <a:spLocks noGrp="1"/>
          </p:cNvSpPr>
          <p:nvPr>
            <p:ph type="subTitle" idx="1"/>
          </p:nvPr>
        </p:nvSpPr>
        <p:spPr>
          <a:xfrm>
            <a:off x="6011864" y="3420000"/>
            <a:ext cx="2844383" cy="510396"/>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dirty="0"/>
              <a:t>Master-Untertitelformat bearbeiten</a:t>
            </a:r>
            <a:endParaRPr lang="en-US" dirty="0"/>
          </a:p>
        </p:txBody>
      </p:sp>
      <p:sp>
        <p:nvSpPr>
          <p:cNvPr id="24" name="Titel 11">
            <a:extLst>
              <a:ext uri="{FF2B5EF4-FFF2-40B4-BE49-F238E27FC236}">
                <a16:creationId xmlns:a16="http://schemas.microsoft.com/office/drawing/2014/main" id="{D27E290B-5AE3-F2ED-6166-DB99789EA24B}"/>
              </a:ext>
            </a:extLst>
          </p:cNvPr>
          <p:cNvSpPr>
            <a:spLocks noGrp="1"/>
          </p:cNvSpPr>
          <p:nvPr>
            <p:ph type="title"/>
          </p:nvPr>
        </p:nvSpPr>
        <p:spPr>
          <a:xfrm>
            <a:off x="6011864" y="2624624"/>
            <a:ext cx="2845634" cy="729943"/>
          </a:xfrm>
        </p:spPr>
        <p:txBody>
          <a:bodyPr anchor="b" anchorCtr="0"/>
          <a:lstStyle/>
          <a:p>
            <a:r>
              <a:rPr lang="de-DE" dirty="0"/>
              <a:t>Mastertitelformat bearbeiten</a:t>
            </a:r>
          </a:p>
        </p:txBody>
      </p:sp>
      <p:pic>
        <p:nvPicPr>
          <p:cNvPr id="2" name="Grafik 1">
            <a:extLst>
              <a:ext uri="{FF2B5EF4-FFF2-40B4-BE49-F238E27FC236}">
                <a16:creationId xmlns:a16="http://schemas.microsoft.com/office/drawing/2014/main" id="{05C02A70-0C64-C83E-18E1-25D4DE9A73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3524" y="287463"/>
            <a:ext cx="1096314" cy="681115"/>
          </a:xfrm>
          <a:prstGeom prst="rect">
            <a:avLst/>
          </a:prstGeom>
        </p:spPr>
      </p:pic>
    </p:spTree>
    <p:extLst>
      <p:ext uri="{BB962C8B-B14F-4D97-AF65-F5344CB8AC3E}">
        <p14:creationId xmlns:p14="http://schemas.microsoft.com/office/powerpoint/2010/main" val="124326386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Kapiteltrenner + Bi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168769D-1FD1-8A17-0743-133385E623AB}"/>
              </a:ext>
            </a:extLst>
          </p:cNvPr>
          <p:cNvSpPr/>
          <p:nvPr userDrawn="1"/>
        </p:nvSpPr>
        <p:spPr>
          <a:xfrm>
            <a:off x="0" y="269"/>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18" name="Subtitle 2">
            <a:extLst>
              <a:ext uri="{FF2B5EF4-FFF2-40B4-BE49-F238E27FC236}">
                <a16:creationId xmlns:a16="http://schemas.microsoft.com/office/drawing/2014/main" id="{B39B3BC4-B942-D66A-B792-E162135EA682}"/>
              </a:ext>
            </a:extLst>
          </p:cNvPr>
          <p:cNvSpPr>
            <a:spLocks noGrp="1"/>
          </p:cNvSpPr>
          <p:nvPr>
            <p:ph type="subTitle" idx="1"/>
          </p:nvPr>
        </p:nvSpPr>
        <p:spPr>
          <a:xfrm>
            <a:off x="6011864" y="3471593"/>
            <a:ext cx="2844134" cy="510396"/>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dirty="0"/>
              <a:t>Master-Untertitelformat bearbeiten</a:t>
            </a:r>
            <a:endParaRPr lang="en-US" dirty="0"/>
          </a:p>
        </p:txBody>
      </p:sp>
      <p:sp>
        <p:nvSpPr>
          <p:cNvPr id="19" name="Titel 11">
            <a:extLst>
              <a:ext uri="{FF2B5EF4-FFF2-40B4-BE49-F238E27FC236}">
                <a16:creationId xmlns:a16="http://schemas.microsoft.com/office/drawing/2014/main" id="{71C5477A-DD91-76CE-4156-ECEAA1CB52E9}"/>
              </a:ext>
            </a:extLst>
          </p:cNvPr>
          <p:cNvSpPr>
            <a:spLocks noGrp="1"/>
          </p:cNvSpPr>
          <p:nvPr>
            <p:ph type="title" hasCustomPrompt="1"/>
          </p:nvPr>
        </p:nvSpPr>
        <p:spPr>
          <a:xfrm>
            <a:off x="6011864" y="2453035"/>
            <a:ext cx="2847974" cy="1033103"/>
          </a:xfrm>
        </p:spPr>
        <p:txBody>
          <a:bodyPr anchor="b" anchorCtr="0"/>
          <a:lstStyle>
            <a:lvl1pPr>
              <a:lnSpc>
                <a:spcPts val="4000"/>
              </a:lnSpc>
              <a:defRPr sz="4000">
                <a:solidFill>
                  <a:schemeClr val="bg2"/>
                </a:solidFill>
              </a:defRPr>
            </a:lvl1pPr>
          </a:lstStyle>
          <a:p>
            <a:r>
              <a:rPr lang="de-DE" dirty="0"/>
              <a:t>Kapitel bearbeiten</a:t>
            </a:r>
          </a:p>
        </p:txBody>
      </p:sp>
      <p:sp>
        <p:nvSpPr>
          <p:cNvPr id="20" name="Bildplatzhalter 7">
            <a:extLst>
              <a:ext uri="{FF2B5EF4-FFF2-40B4-BE49-F238E27FC236}">
                <a16:creationId xmlns:a16="http://schemas.microsoft.com/office/drawing/2014/main" id="{F8F258B1-5A2F-9D6A-D480-9345C492F845}"/>
              </a:ext>
            </a:extLst>
          </p:cNvPr>
          <p:cNvSpPr>
            <a:spLocks noGrp="1"/>
          </p:cNvSpPr>
          <p:nvPr>
            <p:ph type="pic" sz="quarter" idx="11" hasCustomPrompt="1"/>
          </p:nvPr>
        </p:nvSpPr>
        <p:spPr>
          <a:xfrm>
            <a:off x="0" y="0"/>
            <a:ext cx="5500800" cy="5715000"/>
          </a:xfrm>
          <a:prstGeom prst="rect">
            <a:avLst/>
          </a:prstGeom>
        </p:spPr>
        <p:txBody>
          <a:bodyPr/>
          <a:lstStyle>
            <a:lvl1pPr marL="0" indent="0">
              <a:buNone/>
              <a:defRPr>
                <a:solidFill>
                  <a:schemeClr val="bg2"/>
                </a:solidFill>
              </a:defRPr>
            </a:lvl1pPr>
          </a:lstStyle>
          <a:p>
            <a:r>
              <a:rPr lang="de-DE" dirty="0"/>
              <a:t>Bild einfügen:</a:t>
            </a:r>
          </a:p>
          <a:p>
            <a:r>
              <a:rPr lang="de-DE" dirty="0"/>
              <a:t>Format: 15,88 x 15,28 cm</a:t>
            </a:r>
          </a:p>
        </p:txBody>
      </p:sp>
      <p:sp>
        <p:nvSpPr>
          <p:cNvPr id="21" name="Date Placeholder 3">
            <a:extLst>
              <a:ext uri="{FF2B5EF4-FFF2-40B4-BE49-F238E27FC236}">
                <a16:creationId xmlns:a16="http://schemas.microsoft.com/office/drawing/2014/main" id="{EB92CE9B-FF6E-8F43-D32A-E07E86010E1E}"/>
              </a:ext>
            </a:extLst>
          </p:cNvPr>
          <p:cNvSpPr txBox="1">
            <a:spLocks/>
          </p:cNvSpPr>
          <p:nvPr userDrawn="1"/>
        </p:nvSpPr>
        <p:spPr>
          <a:xfrm>
            <a:off x="81849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l"/>
            <a:fld id="{9D5054F6-6491-8548-A6AB-E69F0D62098E}" type="slidenum">
              <a:rPr lang="de-DE" sz="900" b="0" i="0" smtClean="0">
                <a:solidFill>
                  <a:schemeClr val="bg2"/>
                </a:solidFill>
                <a:latin typeface="Nunito Sans Light" pitchFamily="2" charset="77"/>
              </a:rPr>
              <a:pPr algn="l"/>
              <a:t>‹Nr.›</a:t>
            </a:fld>
            <a:endParaRPr lang="de-DE" sz="900" b="0" i="0" dirty="0">
              <a:solidFill>
                <a:schemeClr val="bg2"/>
              </a:solidFill>
              <a:latin typeface="Nunito Sans Light" pitchFamily="2" charset="77"/>
            </a:endParaRPr>
          </a:p>
        </p:txBody>
      </p:sp>
    </p:spTree>
    <p:extLst>
      <p:ext uri="{BB962C8B-B14F-4D97-AF65-F5344CB8AC3E}">
        <p14:creationId xmlns:p14="http://schemas.microsoft.com/office/powerpoint/2010/main" val="58146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eltrenner Tex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10A6A651-73A2-BA89-9A31-4936E194AA05}"/>
              </a:ext>
            </a:extLst>
          </p:cNvPr>
          <p:cNvSpPr/>
          <p:nvPr userDrawn="1"/>
        </p:nvSpPr>
        <p:spPr>
          <a:xfrm>
            <a:off x="0" y="269"/>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41" name="Date Placeholder 3">
            <a:extLst>
              <a:ext uri="{FF2B5EF4-FFF2-40B4-BE49-F238E27FC236}">
                <a16:creationId xmlns:a16="http://schemas.microsoft.com/office/drawing/2014/main" id="{F2BF0728-1B7E-E82E-8D57-6A5451044BF0}"/>
              </a:ext>
            </a:extLst>
          </p:cNvPr>
          <p:cNvSpPr txBox="1">
            <a:spLocks/>
          </p:cNvSpPr>
          <p:nvPr userDrawn="1"/>
        </p:nvSpPr>
        <p:spPr>
          <a:xfrm>
            <a:off x="81849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l"/>
            <a:fld id="{9D5054F6-6491-8548-A6AB-E69F0D62098E}" type="slidenum">
              <a:rPr lang="de-DE" sz="900" b="0" i="0" smtClean="0">
                <a:solidFill>
                  <a:schemeClr val="bg2"/>
                </a:solidFill>
                <a:latin typeface="Nunito Sans Light" pitchFamily="2" charset="77"/>
              </a:rPr>
              <a:pPr algn="l"/>
              <a:t>‹Nr.›</a:t>
            </a:fld>
            <a:endParaRPr lang="de-DE" sz="900" b="0" i="0" dirty="0">
              <a:solidFill>
                <a:schemeClr val="bg2"/>
              </a:solidFill>
              <a:latin typeface="Nunito Sans Light" pitchFamily="2" charset="77"/>
            </a:endParaRPr>
          </a:p>
        </p:txBody>
      </p:sp>
      <p:sp>
        <p:nvSpPr>
          <p:cNvPr id="18" name="Subtitle 2">
            <a:extLst>
              <a:ext uri="{FF2B5EF4-FFF2-40B4-BE49-F238E27FC236}">
                <a16:creationId xmlns:a16="http://schemas.microsoft.com/office/drawing/2014/main" id="{B39B3BC4-B942-D66A-B792-E162135EA682}"/>
              </a:ext>
            </a:extLst>
          </p:cNvPr>
          <p:cNvSpPr>
            <a:spLocks noGrp="1"/>
          </p:cNvSpPr>
          <p:nvPr>
            <p:ph type="subTitle" idx="1"/>
          </p:nvPr>
        </p:nvSpPr>
        <p:spPr>
          <a:xfrm>
            <a:off x="576000" y="2476013"/>
            <a:ext cx="6496312" cy="253916"/>
          </a:xfrm>
          <a:prstGeom prst="rect">
            <a:avLst/>
          </a:prstGeom>
        </p:spPr>
        <p:txBody>
          <a:bodyPr wrap="square" lIns="0" tIns="0" rIns="0" bIns="0">
            <a:spAutoFit/>
          </a:bodyPr>
          <a:lstStyle>
            <a:lvl1pPr marL="0" indent="0" algn="l">
              <a:lnSpc>
                <a:spcPts val="195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a:t>Master-Untertitelformat bearbeiten</a:t>
            </a:r>
            <a:endParaRPr lang="en-US" dirty="0"/>
          </a:p>
        </p:txBody>
      </p:sp>
      <p:sp>
        <p:nvSpPr>
          <p:cNvPr id="19" name="Titel 11">
            <a:extLst>
              <a:ext uri="{FF2B5EF4-FFF2-40B4-BE49-F238E27FC236}">
                <a16:creationId xmlns:a16="http://schemas.microsoft.com/office/drawing/2014/main" id="{71C5477A-DD91-76CE-4156-ECEAA1CB52E9}"/>
              </a:ext>
            </a:extLst>
          </p:cNvPr>
          <p:cNvSpPr>
            <a:spLocks noGrp="1"/>
          </p:cNvSpPr>
          <p:nvPr>
            <p:ph type="title" hasCustomPrompt="1"/>
          </p:nvPr>
        </p:nvSpPr>
        <p:spPr>
          <a:xfrm>
            <a:off x="575999" y="1921607"/>
            <a:ext cx="6496313" cy="538609"/>
          </a:xfrm>
        </p:spPr>
        <p:txBody>
          <a:bodyPr/>
          <a:lstStyle>
            <a:lvl1pPr>
              <a:lnSpc>
                <a:spcPts val="4000"/>
              </a:lnSpc>
              <a:defRPr sz="4000">
                <a:solidFill>
                  <a:schemeClr val="bg2"/>
                </a:solidFill>
              </a:defRPr>
            </a:lvl1pPr>
          </a:lstStyle>
          <a:p>
            <a:r>
              <a:rPr lang="de-DE" dirty="0"/>
              <a:t>Kapitel bearbeiten</a:t>
            </a:r>
          </a:p>
        </p:txBody>
      </p:sp>
      <p:grpSp>
        <p:nvGrpSpPr>
          <p:cNvPr id="10" name="Gruppieren 9">
            <a:extLst>
              <a:ext uri="{FF2B5EF4-FFF2-40B4-BE49-F238E27FC236}">
                <a16:creationId xmlns:a16="http://schemas.microsoft.com/office/drawing/2014/main" id="{CF973F26-2048-31E7-C239-2CA7E73D65BC}"/>
              </a:ext>
            </a:extLst>
          </p:cNvPr>
          <p:cNvGrpSpPr/>
          <p:nvPr userDrawn="1"/>
        </p:nvGrpSpPr>
        <p:grpSpPr>
          <a:xfrm>
            <a:off x="573088" y="5330689"/>
            <a:ext cx="134158" cy="141567"/>
            <a:chOff x="7072313" y="5197475"/>
            <a:chExt cx="134158" cy="141567"/>
          </a:xfrm>
        </p:grpSpPr>
        <p:sp>
          <p:nvSpPr>
            <p:cNvPr id="11" name="Rechteck 10">
              <a:extLst>
                <a:ext uri="{FF2B5EF4-FFF2-40B4-BE49-F238E27FC236}">
                  <a16:creationId xmlns:a16="http://schemas.microsoft.com/office/drawing/2014/main" id="{61ABE1F7-1642-08F8-1FDE-FEB9F7E2EC55}"/>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12" name="Rechteck 11">
              <a:extLst>
                <a:ext uri="{FF2B5EF4-FFF2-40B4-BE49-F238E27FC236}">
                  <a16:creationId xmlns:a16="http://schemas.microsoft.com/office/drawing/2014/main" id="{B50D9F46-B4CF-9C7D-FD06-26984F136703}"/>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0" name="Datumsplatzhalter 17">
            <a:extLst>
              <a:ext uri="{FF2B5EF4-FFF2-40B4-BE49-F238E27FC236}">
                <a16:creationId xmlns:a16="http://schemas.microsoft.com/office/drawing/2014/main" id="{4A9B3DB4-AB0B-1415-CC27-5AB1BC9C406C}"/>
              </a:ext>
            </a:extLst>
          </p:cNvPr>
          <p:cNvSpPr>
            <a:spLocks noGrp="1"/>
          </p:cNvSpPr>
          <p:nvPr>
            <p:ph type="dt" sz="half" idx="13"/>
          </p:nvPr>
        </p:nvSpPr>
        <p:spPr>
          <a:xfrm>
            <a:off x="1151998" y="5337303"/>
            <a:ext cx="720000" cy="215110"/>
          </a:xfrm>
          <a:prstGeom prst="rect">
            <a:avLst/>
          </a:prstGeom>
        </p:spPr>
        <p:txBody>
          <a:bodyPr lIns="0" tIns="0" rIns="0" bIns="0"/>
          <a:lstStyle>
            <a:lvl1pPr>
              <a:defRPr sz="1000" b="0" i="0">
                <a:solidFill>
                  <a:schemeClr val="bg2"/>
                </a:solidFill>
                <a:latin typeface="Nunito Sans Light" pitchFamily="2" charset="77"/>
              </a:defRPr>
            </a:lvl1pPr>
          </a:lstStyle>
          <a:p>
            <a:fld id="{1E545D11-E57C-4015-BDCC-D4C65E164C7D}" type="datetime1">
              <a:rPr lang="de-DE" sz="900" smtClean="0"/>
              <a:t>11.04.2025</a:t>
            </a:fld>
            <a:endParaRPr lang="de-DE" sz="900" dirty="0"/>
          </a:p>
        </p:txBody>
      </p:sp>
      <p:sp>
        <p:nvSpPr>
          <p:cNvPr id="14" name="Date Placeholder 3">
            <a:extLst>
              <a:ext uri="{FF2B5EF4-FFF2-40B4-BE49-F238E27FC236}">
                <a16:creationId xmlns:a16="http://schemas.microsoft.com/office/drawing/2014/main" id="{4AA06E24-88BA-18A6-B11C-D759770F5662}"/>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chemeClr val="bg2"/>
                </a:solidFill>
                <a:latin typeface="Nunito Sans Light" pitchFamily="2" charset="77"/>
              </a:rPr>
              <a:t>Stand:</a:t>
            </a:r>
          </a:p>
        </p:txBody>
      </p:sp>
      <p:sp>
        <p:nvSpPr>
          <p:cNvPr id="4" name="Fußzeilenplatzhalter 1">
            <a:extLst>
              <a:ext uri="{FF2B5EF4-FFF2-40B4-BE49-F238E27FC236}">
                <a16:creationId xmlns:a16="http://schemas.microsoft.com/office/drawing/2014/main" id="{962C50C7-C688-83CC-8783-A743F4DEDD54}"/>
              </a:ext>
            </a:extLst>
          </p:cNvPr>
          <p:cNvSpPr>
            <a:spLocks noGrp="1"/>
          </p:cNvSpPr>
          <p:nvPr>
            <p:ph type="ftr" sz="quarter" idx="18"/>
          </p:nvPr>
        </p:nvSpPr>
        <p:spPr>
          <a:xfrm>
            <a:off x="2056861" y="5272876"/>
            <a:ext cx="4751928" cy="335840"/>
          </a:xfrm>
          <a:prstGeom prst="rect">
            <a:avLst/>
          </a:prstGeom>
        </p:spPr>
        <p:txBody>
          <a:bodyPr/>
          <a:lstStyle>
            <a:lvl1pPr>
              <a:defRPr>
                <a:solidFill>
                  <a:schemeClr val="bg2"/>
                </a:solidFill>
              </a:defRPr>
            </a:lvl1pPr>
          </a:lstStyle>
          <a:p>
            <a:r>
              <a:rPr lang="de-DE"/>
              <a:t>Mitgliederversammlung 2023 des BV xxxx</a:t>
            </a:r>
            <a:endParaRPr lang="de-DE" dirty="0"/>
          </a:p>
        </p:txBody>
      </p:sp>
    </p:spTree>
    <p:extLst>
      <p:ext uri="{BB962C8B-B14F-4D97-AF65-F5344CB8AC3E}">
        <p14:creationId xmlns:p14="http://schemas.microsoft.com/office/powerpoint/2010/main" val="1381131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_klein_1-Spalt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1" y="977576"/>
            <a:ext cx="7597844" cy="384721"/>
          </a:xfrm>
        </p:spPr>
        <p:txBody>
          <a:bodyPr/>
          <a:lstStyle>
            <a:lvl1pPr marL="0" indent="0">
              <a:tabLst>
                <a:tab pos="5643563" algn="l"/>
              </a:tabLst>
              <a:defRPr/>
            </a:lvl1pPr>
          </a:lstStyle>
          <a:p>
            <a:r>
              <a:rPr lang="de-DE" dirty="0"/>
              <a:t>Mastertitelformat bearbeiten</a:t>
            </a:r>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1" y="644400"/>
            <a:ext cx="7596450"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17" name="Date Placeholder 3">
            <a:extLst>
              <a:ext uri="{FF2B5EF4-FFF2-40B4-BE49-F238E27FC236}">
                <a16:creationId xmlns:a16="http://schemas.microsoft.com/office/drawing/2014/main" id="{9936C1A6-2C1F-B4DD-68BB-0A8AC42474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3" name="Gerade Verbindung 25">
            <a:extLst>
              <a:ext uri="{FF2B5EF4-FFF2-40B4-BE49-F238E27FC236}">
                <a16:creationId xmlns:a16="http://schemas.microsoft.com/office/drawing/2014/main" id="{8EF9AF35-3081-A62E-2BF6-2FF4623A3CA6}"/>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 name="Fußzeilenplatzhalter 3">
            <a:extLst>
              <a:ext uri="{FF2B5EF4-FFF2-40B4-BE49-F238E27FC236}">
                <a16:creationId xmlns:a16="http://schemas.microsoft.com/office/drawing/2014/main" id="{EBAC5355-4E6A-B7A2-6E6C-28C8D879143D}"/>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3" name="Grafik 2">
            <a:extLst>
              <a:ext uri="{FF2B5EF4-FFF2-40B4-BE49-F238E27FC236}">
                <a16:creationId xmlns:a16="http://schemas.microsoft.com/office/drawing/2014/main" id="{2B0585B0-E431-4898-0F51-01C04A0285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7E39A810-BC1F-3868-264C-1DF1CFD5BABE}"/>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D270D2F4-737F-44E7-A7E2-E1478782BB7D}" type="datetime1">
              <a:rPr lang="de-DE" sz="900" smtClean="0"/>
              <a:t>11.04.2025</a:t>
            </a:fld>
            <a:endParaRPr lang="de-DE" sz="900" dirty="0"/>
          </a:p>
        </p:txBody>
      </p:sp>
      <p:sp>
        <p:nvSpPr>
          <p:cNvPr id="10" name="Textplatzhalter 9">
            <a:extLst>
              <a:ext uri="{FF2B5EF4-FFF2-40B4-BE49-F238E27FC236}">
                <a16:creationId xmlns:a16="http://schemas.microsoft.com/office/drawing/2014/main" id="{61F4B0BD-C88A-B61C-1A1D-2B9BF01AFAFB}"/>
              </a:ext>
            </a:extLst>
          </p:cNvPr>
          <p:cNvSpPr>
            <a:spLocks noGrp="1"/>
          </p:cNvSpPr>
          <p:nvPr>
            <p:ph type="body" sz="quarter" idx="17"/>
          </p:nvPr>
        </p:nvSpPr>
        <p:spPr>
          <a:xfrm>
            <a:off x="573088" y="1741488"/>
            <a:ext cx="7596187" cy="3171825"/>
          </a:xfrm>
        </p:spPr>
        <p:txBody>
          <a:bodyPr>
            <a:normAutofit/>
          </a:bodyPr>
          <a:lstStyle>
            <a:lvl1pPr>
              <a:defRPr sz="1050"/>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1092531499"/>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xt_klein_1-Spalte_Quell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17" name="Date Placeholder 3">
            <a:extLst>
              <a:ext uri="{FF2B5EF4-FFF2-40B4-BE49-F238E27FC236}">
                <a16:creationId xmlns:a16="http://schemas.microsoft.com/office/drawing/2014/main" id="{9936C1A6-2C1F-B4DD-68BB-0A8AC42474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4" name="Gerade Verbindung 25">
            <a:extLst>
              <a:ext uri="{FF2B5EF4-FFF2-40B4-BE49-F238E27FC236}">
                <a16:creationId xmlns:a16="http://schemas.microsoft.com/office/drawing/2014/main" id="{49279E37-35BB-45C3-15FC-A74D12E1204F}"/>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8" name="Fußzeilenplatzhalter 3">
            <a:extLst>
              <a:ext uri="{FF2B5EF4-FFF2-40B4-BE49-F238E27FC236}">
                <a16:creationId xmlns:a16="http://schemas.microsoft.com/office/drawing/2014/main" id="{E77AF58C-4B25-4AC5-104E-EA4A25D94775}"/>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9" name="Grafik 8">
            <a:extLst>
              <a:ext uri="{FF2B5EF4-FFF2-40B4-BE49-F238E27FC236}">
                <a16:creationId xmlns:a16="http://schemas.microsoft.com/office/drawing/2014/main" id="{6EA93C34-E501-D7CD-AC9E-925FEE3398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BD401677-2BB2-82B2-7167-DB2796A7272B}"/>
              </a:ext>
            </a:extLst>
          </p:cNvPr>
          <p:cNvSpPr>
            <a:spLocks noGrp="1"/>
          </p:cNvSpPr>
          <p:nvPr>
            <p:ph type="dt" sz="half" idx="14"/>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9CA37A01-790C-4B6A-9B33-E3AA937619B5}" type="datetime1">
              <a:rPr lang="de-DE" sz="900" smtClean="0"/>
              <a:t>11.04.2025</a:t>
            </a:fld>
            <a:endParaRPr lang="de-DE" sz="900" dirty="0"/>
          </a:p>
        </p:txBody>
      </p:sp>
      <p:sp>
        <p:nvSpPr>
          <p:cNvPr id="12" name="Textplatzhalter 11">
            <a:extLst>
              <a:ext uri="{FF2B5EF4-FFF2-40B4-BE49-F238E27FC236}">
                <a16:creationId xmlns:a16="http://schemas.microsoft.com/office/drawing/2014/main" id="{FB940996-73EE-A93C-F290-22526B7E01CC}"/>
              </a:ext>
            </a:extLst>
          </p:cNvPr>
          <p:cNvSpPr>
            <a:spLocks noGrp="1"/>
          </p:cNvSpPr>
          <p:nvPr>
            <p:ph type="body" sz="quarter" idx="22" hasCustomPrompt="1"/>
          </p:nvPr>
        </p:nvSpPr>
        <p:spPr>
          <a:xfrm>
            <a:off x="573088" y="1741488"/>
            <a:ext cx="7604125" cy="2532062"/>
          </a:xfrm>
        </p:spPr>
        <p:txBody>
          <a:bodyPr>
            <a:normAutofit/>
          </a:bodyPr>
          <a:lstStyle>
            <a:lvl1pPr>
              <a:defRPr sz="1050"/>
            </a:lvl1pPr>
            <a:lvl2pPr>
              <a:defRPr sz="1050"/>
            </a:lvl2pPr>
            <a:lvl3pPr>
              <a:defRPr sz="1050"/>
            </a:lvl3pPr>
            <a:lvl4pPr>
              <a:defRPr sz="1050"/>
            </a:lvl4pPr>
            <a:lvl5pPr>
              <a:defRPr sz="1050"/>
            </a:lvl5pPr>
            <a:lvl6pPr marL="1545750" indent="-285750">
              <a:buFont typeface="Wingdings" panose="05000000000000000000" pitchFamily="2" charset="2"/>
              <a:buChar char="§"/>
              <a:defRPr sz="1050"/>
            </a:lvl6pPr>
            <a:lvl7pPr>
              <a:defRPr sz="1050"/>
            </a:lvl7pPr>
            <a:lvl8pPr>
              <a:defRPr sz="1050"/>
            </a:lvl8pPr>
            <a:lvl9pPr>
              <a:defRPr sz="1050"/>
            </a:lvl9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8" name="Textplatzhalter 17">
            <a:extLst>
              <a:ext uri="{FF2B5EF4-FFF2-40B4-BE49-F238E27FC236}">
                <a16:creationId xmlns:a16="http://schemas.microsoft.com/office/drawing/2014/main" id="{2E066767-7ED7-1C56-24A6-F9610EC78FA0}"/>
              </a:ext>
            </a:extLst>
          </p:cNvPr>
          <p:cNvSpPr>
            <a:spLocks noGrp="1"/>
          </p:cNvSpPr>
          <p:nvPr>
            <p:ph type="body" sz="quarter" idx="23" hasCustomPrompt="1"/>
          </p:nvPr>
        </p:nvSpPr>
        <p:spPr>
          <a:xfrm>
            <a:off x="573088" y="4359275"/>
            <a:ext cx="7599362" cy="546100"/>
          </a:xfrm>
        </p:spPr>
        <p:txBody>
          <a:bodyPr>
            <a:noAutofit/>
          </a:bodyPr>
          <a:lstStyle>
            <a:lvl1pPr>
              <a:defRPr sz="1050">
                <a:solidFill>
                  <a:srgbClr val="878787"/>
                </a:solidFill>
              </a:defRPr>
            </a:lvl1pPr>
            <a:lvl2pPr>
              <a:defRPr sz="1050"/>
            </a:lvl2pPr>
            <a:lvl3pPr>
              <a:defRPr sz="1050"/>
            </a:lvl3pPr>
            <a:lvl4pPr>
              <a:defRPr sz="1050"/>
            </a:lvl4pPr>
            <a:lvl5pPr>
              <a:defRPr sz="1050"/>
            </a:lvl5pPr>
            <a:lvl6pPr>
              <a:defRPr sz="1050">
                <a:solidFill>
                  <a:srgbClr val="878787"/>
                </a:solidFill>
              </a:defRPr>
            </a:lvl6pPr>
            <a:lvl7pPr>
              <a:defRPr sz="1050"/>
            </a:lvl7pPr>
            <a:lvl8pPr>
              <a:defRPr sz="1050"/>
            </a:lvl8pPr>
            <a:lvl9pPr>
              <a:defRPr sz="1050"/>
            </a:lvl9pPr>
          </a:lstStyle>
          <a:p>
            <a:pPr lvl="0"/>
            <a:r>
              <a:rPr lang="de-DE" dirty="0"/>
              <a:t>Hier kann eine Quellangabe stehen</a:t>
            </a:r>
          </a:p>
          <a:p>
            <a:pPr lvl="5"/>
            <a:endParaRPr lang="de-DE" dirty="0"/>
          </a:p>
        </p:txBody>
      </p:sp>
      <p:sp>
        <p:nvSpPr>
          <p:cNvPr id="3" name="Titel 1">
            <a:extLst>
              <a:ext uri="{FF2B5EF4-FFF2-40B4-BE49-F238E27FC236}">
                <a16:creationId xmlns:a16="http://schemas.microsoft.com/office/drawing/2014/main" id="{BAEFAF79-0B2F-F29A-76E5-95FAB2F7FA1D}"/>
              </a:ext>
            </a:extLst>
          </p:cNvPr>
          <p:cNvSpPr>
            <a:spLocks noGrp="1"/>
          </p:cNvSpPr>
          <p:nvPr>
            <p:ph type="title"/>
          </p:nvPr>
        </p:nvSpPr>
        <p:spPr>
          <a:xfrm>
            <a:off x="576001" y="977576"/>
            <a:ext cx="7597844" cy="384721"/>
          </a:xfrm>
        </p:spPr>
        <p:txBody>
          <a:bodyPr/>
          <a:lstStyle>
            <a:lvl1pPr marL="0" indent="0">
              <a:tabLst>
                <a:tab pos="5643563" algn="l"/>
              </a:tabLst>
              <a:defRPr/>
            </a:lvl1pPr>
          </a:lstStyle>
          <a:p>
            <a:r>
              <a:rPr lang="de-DE" dirty="0"/>
              <a:t>Mastertitelformat bearbeiten</a:t>
            </a:r>
          </a:p>
        </p:txBody>
      </p:sp>
      <p:sp>
        <p:nvSpPr>
          <p:cNvPr id="6" name="Textplatzhalter 5">
            <a:extLst>
              <a:ext uri="{FF2B5EF4-FFF2-40B4-BE49-F238E27FC236}">
                <a16:creationId xmlns:a16="http://schemas.microsoft.com/office/drawing/2014/main" id="{D8DD30CA-BAF7-697E-CD11-EB52090146D7}"/>
              </a:ext>
            </a:extLst>
          </p:cNvPr>
          <p:cNvSpPr>
            <a:spLocks noGrp="1"/>
          </p:cNvSpPr>
          <p:nvPr>
            <p:ph type="body" sz="quarter" idx="16" hasCustomPrompt="1"/>
          </p:nvPr>
        </p:nvSpPr>
        <p:spPr>
          <a:xfrm>
            <a:off x="576001" y="644400"/>
            <a:ext cx="7596450"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Tree>
    <p:extLst>
      <p:ext uri="{BB962C8B-B14F-4D97-AF65-F5344CB8AC3E}">
        <p14:creationId xmlns:p14="http://schemas.microsoft.com/office/powerpoint/2010/main" val="255204580"/>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_klein_1-Spalte_Fazit">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17" name="Date Placeholder 3">
            <a:extLst>
              <a:ext uri="{FF2B5EF4-FFF2-40B4-BE49-F238E27FC236}">
                <a16:creationId xmlns:a16="http://schemas.microsoft.com/office/drawing/2014/main" id="{9936C1A6-2C1F-B4DD-68BB-0A8AC42474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4" name="Gerade Verbindung 25">
            <a:extLst>
              <a:ext uri="{FF2B5EF4-FFF2-40B4-BE49-F238E27FC236}">
                <a16:creationId xmlns:a16="http://schemas.microsoft.com/office/drawing/2014/main" id="{49279E37-35BB-45C3-15FC-A74D12E1204F}"/>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8" name="Fußzeilenplatzhalter 3">
            <a:extLst>
              <a:ext uri="{FF2B5EF4-FFF2-40B4-BE49-F238E27FC236}">
                <a16:creationId xmlns:a16="http://schemas.microsoft.com/office/drawing/2014/main" id="{E77AF58C-4B25-4AC5-104E-EA4A25D94775}"/>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9" name="Grafik 8">
            <a:extLst>
              <a:ext uri="{FF2B5EF4-FFF2-40B4-BE49-F238E27FC236}">
                <a16:creationId xmlns:a16="http://schemas.microsoft.com/office/drawing/2014/main" id="{6EA93C34-E501-D7CD-AC9E-925FEE3398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BD401677-2BB2-82B2-7167-DB2796A7272B}"/>
              </a:ext>
            </a:extLst>
          </p:cNvPr>
          <p:cNvSpPr>
            <a:spLocks noGrp="1"/>
          </p:cNvSpPr>
          <p:nvPr>
            <p:ph type="dt" sz="half" idx="14"/>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FDAACF12-35F3-49CA-92DC-268E8C6B2335}" type="datetime1">
              <a:rPr lang="de-DE" sz="900" smtClean="0"/>
              <a:t>11.04.2025</a:t>
            </a:fld>
            <a:endParaRPr lang="de-DE" sz="900" dirty="0"/>
          </a:p>
        </p:txBody>
      </p:sp>
      <p:sp>
        <p:nvSpPr>
          <p:cNvPr id="12" name="Textplatzhalter 11">
            <a:extLst>
              <a:ext uri="{FF2B5EF4-FFF2-40B4-BE49-F238E27FC236}">
                <a16:creationId xmlns:a16="http://schemas.microsoft.com/office/drawing/2014/main" id="{FB940996-73EE-A93C-F290-22526B7E01CC}"/>
              </a:ext>
            </a:extLst>
          </p:cNvPr>
          <p:cNvSpPr>
            <a:spLocks noGrp="1"/>
          </p:cNvSpPr>
          <p:nvPr>
            <p:ph type="body" sz="quarter" idx="22" hasCustomPrompt="1"/>
          </p:nvPr>
        </p:nvSpPr>
        <p:spPr>
          <a:xfrm>
            <a:off x="573088" y="1741488"/>
            <a:ext cx="7604125" cy="2532062"/>
          </a:xfrm>
        </p:spPr>
        <p:txBody>
          <a:bodyPr>
            <a:normAutofit/>
          </a:bodyPr>
          <a:lstStyle>
            <a:lvl1pPr>
              <a:defRPr sz="1050"/>
            </a:lvl1pPr>
            <a:lvl2pPr>
              <a:defRPr sz="1050"/>
            </a:lvl2pPr>
            <a:lvl3pPr>
              <a:defRPr sz="1050"/>
            </a:lvl3pPr>
            <a:lvl4pPr>
              <a:defRPr sz="1050"/>
            </a:lvl4pPr>
            <a:lvl5pPr>
              <a:defRPr sz="1050"/>
            </a:lvl5pPr>
            <a:lvl6pPr marL="1545750" indent="-285750">
              <a:buFont typeface="Wingdings" panose="05000000000000000000" pitchFamily="2" charset="2"/>
              <a:buChar char="§"/>
              <a:defRPr sz="1050"/>
            </a:lvl6pPr>
            <a:lvl7pPr>
              <a:defRPr sz="1050"/>
            </a:lvl7pPr>
            <a:lvl8pPr>
              <a:defRPr sz="1050"/>
            </a:lvl8pPr>
            <a:lvl9pPr>
              <a:defRPr sz="1050"/>
            </a:lvl9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8" name="Textplatzhalter 17">
            <a:extLst>
              <a:ext uri="{FF2B5EF4-FFF2-40B4-BE49-F238E27FC236}">
                <a16:creationId xmlns:a16="http://schemas.microsoft.com/office/drawing/2014/main" id="{2E066767-7ED7-1C56-24A6-F9610EC78FA0}"/>
              </a:ext>
            </a:extLst>
          </p:cNvPr>
          <p:cNvSpPr>
            <a:spLocks noGrp="1"/>
          </p:cNvSpPr>
          <p:nvPr>
            <p:ph type="body" sz="quarter" idx="23" hasCustomPrompt="1"/>
          </p:nvPr>
        </p:nvSpPr>
        <p:spPr>
          <a:xfrm>
            <a:off x="573088" y="4359275"/>
            <a:ext cx="7599362" cy="546100"/>
          </a:xfrm>
        </p:spPr>
        <p:txBody>
          <a:bodyPr>
            <a:noAutofit/>
          </a:bodyPr>
          <a:lstStyle>
            <a:lvl1pPr>
              <a:defRPr sz="1050" b="1">
                <a:solidFill>
                  <a:schemeClr val="tx1"/>
                </a:solidFill>
              </a:defRPr>
            </a:lvl1pPr>
            <a:lvl2pPr>
              <a:defRPr sz="1050"/>
            </a:lvl2pPr>
            <a:lvl3pPr>
              <a:defRPr sz="1050"/>
            </a:lvl3pPr>
            <a:lvl4pPr>
              <a:defRPr sz="1050"/>
            </a:lvl4pPr>
            <a:lvl5pPr>
              <a:defRPr sz="1050"/>
            </a:lvl5pPr>
            <a:lvl6pPr>
              <a:defRPr sz="1050" b="1">
                <a:solidFill>
                  <a:schemeClr val="tx1"/>
                </a:solidFill>
              </a:defRPr>
            </a:lvl6pPr>
            <a:lvl7pPr>
              <a:defRPr sz="1050"/>
            </a:lvl7pPr>
            <a:lvl8pPr>
              <a:defRPr sz="1050"/>
            </a:lvl8pPr>
            <a:lvl9pPr>
              <a:defRPr sz="1050"/>
            </a:lvl9pPr>
          </a:lstStyle>
          <a:p>
            <a:pPr lvl="0"/>
            <a:r>
              <a:rPr lang="de-DE" dirty="0"/>
              <a:t>Hier kann ein Fazit stehen</a:t>
            </a:r>
          </a:p>
          <a:p>
            <a:pPr lvl="5"/>
            <a:endParaRPr lang="de-DE" dirty="0"/>
          </a:p>
        </p:txBody>
      </p:sp>
      <p:sp>
        <p:nvSpPr>
          <p:cNvPr id="3" name="Titel 1">
            <a:extLst>
              <a:ext uri="{FF2B5EF4-FFF2-40B4-BE49-F238E27FC236}">
                <a16:creationId xmlns:a16="http://schemas.microsoft.com/office/drawing/2014/main" id="{B8D40D6F-1698-00CD-2C97-A19C164A2318}"/>
              </a:ext>
            </a:extLst>
          </p:cNvPr>
          <p:cNvSpPr>
            <a:spLocks noGrp="1"/>
          </p:cNvSpPr>
          <p:nvPr>
            <p:ph type="title"/>
          </p:nvPr>
        </p:nvSpPr>
        <p:spPr>
          <a:xfrm>
            <a:off x="576001" y="977576"/>
            <a:ext cx="7597844" cy="384721"/>
          </a:xfrm>
        </p:spPr>
        <p:txBody>
          <a:bodyPr/>
          <a:lstStyle>
            <a:lvl1pPr marL="0" indent="0">
              <a:tabLst>
                <a:tab pos="5643563" algn="l"/>
              </a:tabLst>
              <a:defRPr/>
            </a:lvl1pPr>
          </a:lstStyle>
          <a:p>
            <a:r>
              <a:rPr lang="de-DE" dirty="0"/>
              <a:t>Mastertitelformat bearbeiten</a:t>
            </a:r>
          </a:p>
        </p:txBody>
      </p:sp>
      <p:sp>
        <p:nvSpPr>
          <p:cNvPr id="6" name="Textplatzhalter 5">
            <a:extLst>
              <a:ext uri="{FF2B5EF4-FFF2-40B4-BE49-F238E27FC236}">
                <a16:creationId xmlns:a16="http://schemas.microsoft.com/office/drawing/2014/main" id="{BC823A9A-B89E-F8B6-D643-040D54C36EC1}"/>
              </a:ext>
            </a:extLst>
          </p:cNvPr>
          <p:cNvSpPr>
            <a:spLocks noGrp="1"/>
          </p:cNvSpPr>
          <p:nvPr>
            <p:ph type="body" sz="quarter" idx="16" hasCustomPrompt="1"/>
          </p:nvPr>
        </p:nvSpPr>
        <p:spPr>
          <a:xfrm>
            <a:off x="576001" y="644400"/>
            <a:ext cx="7596450"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Tree>
    <p:extLst>
      <p:ext uri="{BB962C8B-B14F-4D97-AF65-F5344CB8AC3E}">
        <p14:creationId xmlns:p14="http://schemas.microsoft.com/office/powerpoint/2010/main" val="2764474232"/>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ext_klein_1-Spalt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1" y="977576"/>
            <a:ext cx="7597844" cy="384721"/>
          </a:xfrm>
        </p:spPr>
        <p:txBody>
          <a:bodyPr/>
          <a:lstStyle>
            <a:lvl1pPr marL="0" indent="0">
              <a:tabLst>
                <a:tab pos="5643563" algn="l"/>
              </a:tabLst>
              <a:defRPr/>
            </a:lvl1pPr>
          </a:lstStyle>
          <a:p>
            <a:r>
              <a:rPr lang="de-DE" dirty="0"/>
              <a:t>Mastertitelformat bearbeiten</a:t>
            </a:r>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1" y="644400"/>
            <a:ext cx="7596450"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17" name="Date Placeholder 3">
            <a:extLst>
              <a:ext uri="{FF2B5EF4-FFF2-40B4-BE49-F238E27FC236}">
                <a16:creationId xmlns:a16="http://schemas.microsoft.com/office/drawing/2014/main" id="{9936C1A6-2C1F-B4DD-68BB-0A8AC42474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3" name="Gerade Verbindung 25">
            <a:extLst>
              <a:ext uri="{FF2B5EF4-FFF2-40B4-BE49-F238E27FC236}">
                <a16:creationId xmlns:a16="http://schemas.microsoft.com/office/drawing/2014/main" id="{8EF9AF35-3081-A62E-2BF6-2FF4623A3CA6}"/>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 name="Fußzeilenplatzhalter 3">
            <a:extLst>
              <a:ext uri="{FF2B5EF4-FFF2-40B4-BE49-F238E27FC236}">
                <a16:creationId xmlns:a16="http://schemas.microsoft.com/office/drawing/2014/main" id="{EBAC5355-4E6A-B7A2-6E6C-28C8D879143D}"/>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3" name="Grafik 2">
            <a:extLst>
              <a:ext uri="{FF2B5EF4-FFF2-40B4-BE49-F238E27FC236}">
                <a16:creationId xmlns:a16="http://schemas.microsoft.com/office/drawing/2014/main" id="{2B0585B0-E431-4898-0F51-01C04A0285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7E39A810-BC1F-3868-264C-1DF1CFD5BABE}"/>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39573C7E-A3CA-4034-BE7A-54D33998971D}" type="datetime1">
              <a:rPr lang="de-DE" sz="900" smtClean="0"/>
              <a:t>11.04.2025</a:t>
            </a:fld>
            <a:endParaRPr lang="de-DE" sz="900" dirty="0"/>
          </a:p>
        </p:txBody>
      </p:sp>
      <p:sp>
        <p:nvSpPr>
          <p:cNvPr id="10" name="Textplatzhalter 9">
            <a:extLst>
              <a:ext uri="{FF2B5EF4-FFF2-40B4-BE49-F238E27FC236}">
                <a16:creationId xmlns:a16="http://schemas.microsoft.com/office/drawing/2014/main" id="{61F4B0BD-C88A-B61C-1A1D-2B9BF01AFAFB}"/>
              </a:ext>
            </a:extLst>
          </p:cNvPr>
          <p:cNvSpPr>
            <a:spLocks noGrp="1"/>
          </p:cNvSpPr>
          <p:nvPr>
            <p:ph type="body" sz="quarter" idx="17" hasCustomPrompt="1"/>
          </p:nvPr>
        </p:nvSpPr>
        <p:spPr>
          <a:xfrm>
            <a:off x="573088" y="1741488"/>
            <a:ext cx="7596187" cy="3171825"/>
          </a:xfrm>
        </p:spPr>
        <p:txBody>
          <a:bodyPr numCol="2">
            <a:normAutofit/>
          </a:bodyPr>
          <a:lstStyle>
            <a:lvl1pPr>
              <a:defRPr sz="1050"/>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lvl="0"/>
            <a:r>
              <a:rPr lang="de-DE" dirty="0"/>
              <a:t>Hier kann ein zweispaltiger Text stehen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 </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581808304"/>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folie Fließtext BLAU _14 p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D38876D9-0B83-7F43-BC28-B87C763DA5BA}"/>
              </a:ext>
            </a:extLst>
          </p:cNvPr>
          <p:cNvSpPr/>
          <p:nvPr userDrawn="1"/>
        </p:nvSpPr>
        <p:spPr>
          <a:xfrm>
            <a:off x="0" y="269"/>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sp>
        <p:nvSpPr>
          <p:cNvPr id="22" name="Titel 1">
            <a:extLst>
              <a:ext uri="{FF2B5EF4-FFF2-40B4-BE49-F238E27FC236}">
                <a16:creationId xmlns:a16="http://schemas.microsoft.com/office/drawing/2014/main" id="{6CDAEBE1-A1C1-E5D8-7F73-E66F65D24B1C}"/>
              </a:ext>
            </a:extLst>
          </p:cNvPr>
          <p:cNvSpPr>
            <a:spLocks noGrp="1"/>
          </p:cNvSpPr>
          <p:nvPr>
            <p:ph type="title"/>
          </p:nvPr>
        </p:nvSpPr>
        <p:spPr>
          <a:xfrm>
            <a:off x="576000" y="972000"/>
            <a:ext cx="7603889" cy="384721"/>
          </a:xfrm>
        </p:spPr>
        <p:txBody>
          <a:bodyPr/>
          <a:lstStyle>
            <a:lvl1pPr marL="0" indent="0">
              <a:tabLst>
                <a:tab pos="5643563" algn="l"/>
              </a:tabLst>
              <a:defRPr>
                <a:solidFill>
                  <a:schemeClr val="bg2"/>
                </a:solidFill>
              </a:defRPr>
            </a:lvl1pPr>
          </a:lstStyle>
          <a:p>
            <a:r>
              <a:rPr lang="de-DE"/>
              <a:t>Mastertitelformat bearbeiten</a:t>
            </a:r>
            <a:endParaRPr lang="de-DE" dirty="0"/>
          </a:p>
        </p:txBody>
      </p:sp>
      <p:sp>
        <p:nvSpPr>
          <p:cNvPr id="23" name="Textplatzhalter 5">
            <a:extLst>
              <a:ext uri="{FF2B5EF4-FFF2-40B4-BE49-F238E27FC236}">
                <a16:creationId xmlns:a16="http://schemas.microsoft.com/office/drawing/2014/main" id="{4F0CBEC8-8E2A-8796-0C22-CE347C3F72EC}"/>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9DD0F4"/>
                </a:solidFill>
                <a:latin typeface="Nunito Sans Light" pitchFamily="2" charset="0"/>
              </a:defRPr>
            </a:lvl1pPr>
            <a:lvl2pPr marL="342820" indent="0">
              <a:buNone/>
              <a:defRPr/>
            </a:lvl2pPr>
          </a:lstStyle>
          <a:p>
            <a:pPr lvl="0"/>
            <a:r>
              <a:rPr lang="de-DE" dirty="0"/>
              <a:t>Masterdachzeile (Frage, Zwischenüberschrift etc.) bearbeiten</a:t>
            </a:r>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grpSp>
        <p:nvGrpSpPr>
          <p:cNvPr id="37" name="Gruppieren 36">
            <a:extLst>
              <a:ext uri="{FF2B5EF4-FFF2-40B4-BE49-F238E27FC236}">
                <a16:creationId xmlns:a16="http://schemas.microsoft.com/office/drawing/2014/main" id="{2A12BE6E-CAAF-AF79-E639-2076FAF1FFD3}"/>
              </a:ext>
            </a:extLst>
          </p:cNvPr>
          <p:cNvGrpSpPr/>
          <p:nvPr userDrawn="1"/>
        </p:nvGrpSpPr>
        <p:grpSpPr>
          <a:xfrm>
            <a:off x="573088" y="5330689"/>
            <a:ext cx="134158" cy="141567"/>
            <a:chOff x="7072313" y="5197475"/>
            <a:chExt cx="134158" cy="141567"/>
          </a:xfrm>
        </p:grpSpPr>
        <p:sp>
          <p:nvSpPr>
            <p:cNvPr id="38" name="Rechteck 37">
              <a:extLst>
                <a:ext uri="{FF2B5EF4-FFF2-40B4-BE49-F238E27FC236}">
                  <a16:creationId xmlns:a16="http://schemas.microsoft.com/office/drawing/2014/main" id="{4A250428-EA05-7C40-7DAF-01D13D04402C}"/>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39" name="Rechteck 38">
              <a:extLst>
                <a:ext uri="{FF2B5EF4-FFF2-40B4-BE49-F238E27FC236}">
                  <a16:creationId xmlns:a16="http://schemas.microsoft.com/office/drawing/2014/main" id="{C3B37393-15ED-38B9-D599-3D91D549AA04}"/>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41" name="Date Placeholder 3">
            <a:extLst>
              <a:ext uri="{FF2B5EF4-FFF2-40B4-BE49-F238E27FC236}">
                <a16:creationId xmlns:a16="http://schemas.microsoft.com/office/drawing/2014/main" id="{F2BF0728-1B7E-E82E-8D57-6A5451044BF0}"/>
              </a:ext>
            </a:extLst>
          </p:cNvPr>
          <p:cNvSpPr txBox="1">
            <a:spLocks/>
          </p:cNvSpPr>
          <p:nvPr userDrawn="1"/>
        </p:nvSpPr>
        <p:spPr>
          <a:xfrm>
            <a:off x="7050179"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chemeClr val="bg2"/>
                </a:solidFill>
                <a:latin typeface="Nunito Sans Light" pitchFamily="2" charset="77"/>
              </a:rPr>
              <a:pPr algn="ctr"/>
              <a:t>‹Nr.›</a:t>
            </a:fld>
            <a:endParaRPr lang="de-DE" sz="900" b="0" i="0" dirty="0">
              <a:solidFill>
                <a:schemeClr val="bg2"/>
              </a:solidFill>
              <a:latin typeface="Nunito Sans Light" pitchFamily="2" charset="77"/>
            </a:endParaRPr>
          </a:p>
        </p:txBody>
      </p:sp>
      <p:sp>
        <p:nvSpPr>
          <p:cNvPr id="21" name="Datumsplatzhalter 17">
            <a:extLst>
              <a:ext uri="{FF2B5EF4-FFF2-40B4-BE49-F238E27FC236}">
                <a16:creationId xmlns:a16="http://schemas.microsoft.com/office/drawing/2014/main" id="{7B6A4E35-53B3-FB92-CE80-9B5975B3EBAC}"/>
              </a:ext>
            </a:extLst>
          </p:cNvPr>
          <p:cNvSpPr>
            <a:spLocks noGrp="1"/>
          </p:cNvSpPr>
          <p:nvPr>
            <p:ph type="dt" sz="half" idx="17"/>
          </p:nvPr>
        </p:nvSpPr>
        <p:spPr>
          <a:xfrm>
            <a:off x="1151998" y="5342879"/>
            <a:ext cx="720000" cy="215110"/>
          </a:xfrm>
          <a:prstGeom prst="rect">
            <a:avLst/>
          </a:prstGeom>
        </p:spPr>
        <p:txBody>
          <a:bodyPr lIns="0" tIns="0" rIns="0" bIns="0"/>
          <a:lstStyle>
            <a:lvl1pPr>
              <a:defRPr sz="1000" b="0" i="0">
                <a:solidFill>
                  <a:schemeClr val="bg2"/>
                </a:solidFill>
                <a:latin typeface="Nunito Sans Light" pitchFamily="2" charset="77"/>
              </a:defRPr>
            </a:lvl1pPr>
          </a:lstStyle>
          <a:p>
            <a:fld id="{600B56F5-81FD-48B2-87C0-BCD8425DA2DC}" type="datetime1">
              <a:rPr lang="de-DE" sz="900" smtClean="0"/>
              <a:t>11.04.2025</a:t>
            </a:fld>
            <a:endParaRPr lang="de-DE" sz="900" dirty="0"/>
          </a:p>
        </p:txBody>
      </p:sp>
      <p:sp>
        <p:nvSpPr>
          <p:cNvPr id="18" name="Date Placeholder 3">
            <a:extLst>
              <a:ext uri="{FF2B5EF4-FFF2-40B4-BE49-F238E27FC236}">
                <a16:creationId xmlns:a16="http://schemas.microsoft.com/office/drawing/2014/main" id="{AC5D0707-4B4B-0A1A-02BF-3DC959A48561}"/>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chemeClr val="bg2"/>
                </a:solidFill>
                <a:latin typeface="Nunito Sans Light" pitchFamily="2" charset="77"/>
              </a:rPr>
              <a:t>Stand:</a:t>
            </a:r>
          </a:p>
        </p:txBody>
      </p:sp>
      <p:sp>
        <p:nvSpPr>
          <p:cNvPr id="2" name="Fußzeilenplatzhalter 1">
            <a:extLst>
              <a:ext uri="{FF2B5EF4-FFF2-40B4-BE49-F238E27FC236}">
                <a16:creationId xmlns:a16="http://schemas.microsoft.com/office/drawing/2014/main" id="{922147AA-75EC-766A-90E9-328A72DB02D2}"/>
              </a:ext>
            </a:extLst>
          </p:cNvPr>
          <p:cNvSpPr>
            <a:spLocks noGrp="1"/>
          </p:cNvSpPr>
          <p:nvPr>
            <p:ph type="ftr" sz="quarter" idx="18"/>
          </p:nvPr>
        </p:nvSpPr>
        <p:spPr>
          <a:xfrm>
            <a:off x="2056861" y="5272876"/>
            <a:ext cx="4751928" cy="335840"/>
          </a:xfrm>
          <a:prstGeom prst="rect">
            <a:avLst/>
          </a:prstGeom>
        </p:spPr>
        <p:txBody>
          <a:bodyPr/>
          <a:lstStyle>
            <a:lvl1pPr>
              <a:defRPr>
                <a:solidFill>
                  <a:schemeClr val="bg2"/>
                </a:solidFill>
              </a:defRPr>
            </a:lvl1pPr>
          </a:lstStyle>
          <a:p>
            <a:r>
              <a:rPr lang="de-DE"/>
              <a:t>Mitgliederversammlung 2023 des BV xxxx</a:t>
            </a:r>
            <a:endParaRPr lang="de-DE" dirty="0"/>
          </a:p>
        </p:txBody>
      </p:sp>
      <p:cxnSp>
        <p:nvCxnSpPr>
          <p:cNvPr id="33" name="Gerade Verbindung 25">
            <a:extLst>
              <a:ext uri="{FF2B5EF4-FFF2-40B4-BE49-F238E27FC236}">
                <a16:creationId xmlns:a16="http://schemas.microsoft.com/office/drawing/2014/main" id="{866F44DB-72D9-F2BC-BAB9-B0F9857965C3}"/>
              </a:ext>
            </a:extLst>
          </p:cNvPr>
          <p:cNvCxnSpPr>
            <a:cxnSpLocks/>
          </p:cNvCxnSpPr>
          <p:nvPr userDrawn="1"/>
        </p:nvCxnSpPr>
        <p:spPr>
          <a:xfrm>
            <a:off x="573089" y="5197475"/>
            <a:ext cx="7599361" cy="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9BFFA086-61D1-BE03-9ED1-D7662D0D18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421464" y="5199561"/>
            <a:ext cx="438696" cy="272551"/>
          </a:xfrm>
          <a:prstGeom prst="rect">
            <a:avLst/>
          </a:prstGeom>
        </p:spPr>
      </p:pic>
      <p:sp>
        <p:nvSpPr>
          <p:cNvPr id="6" name="Inhaltsplatzhalter 5">
            <a:extLst>
              <a:ext uri="{FF2B5EF4-FFF2-40B4-BE49-F238E27FC236}">
                <a16:creationId xmlns:a16="http://schemas.microsoft.com/office/drawing/2014/main" id="{866E6B47-9B68-2E5B-8E1E-090BD5D9ECDA}"/>
              </a:ext>
            </a:extLst>
          </p:cNvPr>
          <p:cNvSpPr>
            <a:spLocks noGrp="1"/>
          </p:cNvSpPr>
          <p:nvPr>
            <p:ph sz="quarter" idx="19" hasCustomPrompt="1"/>
          </p:nvPr>
        </p:nvSpPr>
        <p:spPr>
          <a:xfrm>
            <a:off x="573088" y="1741488"/>
            <a:ext cx="7607300" cy="3163887"/>
          </a:xfrm>
        </p:spPr>
        <p:txBody>
          <a:bodyPr>
            <a:normAutofit/>
          </a:bodyPr>
          <a:lstStyle>
            <a:lvl1pPr>
              <a:defRPr sz="1050">
                <a:solidFill>
                  <a:schemeClr val="bg2"/>
                </a:solidFill>
              </a:defRPr>
            </a:lvl1pPr>
            <a:lvl2pPr>
              <a:defRPr sz="1050">
                <a:solidFill>
                  <a:schemeClr val="bg2"/>
                </a:solidFill>
              </a:defRPr>
            </a:lvl2pPr>
            <a:lvl3pPr>
              <a:defRPr sz="1050">
                <a:solidFill>
                  <a:schemeClr val="bg2"/>
                </a:solidFill>
              </a:defRPr>
            </a:lvl3pPr>
            <a:lvl4pPr>
              <a:defRPr sz="1050">
                <a:solidFill>
                  <a:schemeClr val="bg2"/>
                </a:solidFill>
              </a:defRPr>
            </a:lvl4pPr>
            <a:lvl5pPr>
              <a:defRPr sz="1050">
                <a:solidFill>
                  <a:schemeClr val="bg2"/>
                </a:solidFill>
              </a:defRPr>
            </a:lvl5pPr>
            <a:lvl6pPr>
              <a:defRPr sz="1050">
                <a:solidFill>
                  <a:schemeClr val="bg2"/>
                </a:solidFill>
              </a:defRPr>
            </a:lvl6pPr>
            <a:lvl7pPr>
              <a:defRPr sz="1050">
                <a:solidFill>
                  <a:schemeClr val="bg2"/>
                </a:solidFill>
              </a:defRPr>
            </a:lvl7pPr>
            <a:lvl8pPr>
              <a:defRPr sz="1050">
                <a:solidFill>
                  <a:schemeClr val="bg2"/>
                </a:solidFill>
              </a:defRPr>
            </a:lvl8pPr>
            <a:lvl9pPr>
              <a:defRPr sz="1050">
                <a:solidFill>
                  <a:schemeClr val="bg2"/>
                </a:solidFill>
              </a:defRPr>
            </a:lvl9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3307892296"/>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17" name="Date Placeholder 3">
            <a:extLst>
              <a:ext uri="{FF2B5EF4-FFF2-40B4-BE49-F238E27FC236}">
                <a16:creationId xmlns:a16="http://schemas.microsoft.com/office/drawing/2014/main" id="{9936C1A6-2C1F-B4DD-68BB-0A8AC42474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3" name="Gerade Verbindung 25">
            <a:extLst>
              <a:ext uri="{FF2B5EF4-FFF2-40B4-BE49-F238E27FC236}">
                <a16:creationId xmlns:a16="http://schemas.microsoft.com/office/drawing/2014/main" id="{8EF9AF35-3081-A62E-2BF6-2FF4623A3CA6}"/>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 name="Fußzeilenplatzhalter 3">
            <a:extLst>
              <a:ext uri="{FF2B5EF4-FFF2-40B4-BE49-F238E27FC236}">
                <a16:creationId xmlns:a16="http://schemas.microsoft.com/office/drawing/2014/main" id="{EBAC5355-4E6A-B7A2-6E6C-28C8D879143D}"/>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3" name="Grafik 2">
            <a:extLst>
              <a:ext uri="{FF2B5EF4-FFF2-40B4-BE49-F238E27FC236}">
                <a16:creationId xmlns:a16="http://schemas.microsoft.com/office/drawing/2014/main" id="{2B0585B0-E431-4898-0F51-01C04A0285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7E39A810-BC1F-3868-264C-1DF1CFD5BABE}"/>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27BDCEE6-6467-455D-A131-30515A7F3777}" type="datetime1">
              <a:rPr lang="de-DE" sz="900" smtClean="0"/>
              <a:t>11.04.2025</a:t>
            </a:fld>
            <a:endParaRPr lang="de-DE" sz="900" dirty="0"/>
          </a:p>
        </p:txBody>
      </p:sp>
    </p:spTree>
    <p:extLst>
      <p:ext uri="{BB962C8B-B14F-4D97-AF65-F5344CB8AC3E}">
        <p14:creationId xmlns:p14="http://schemas.microsoft.com/office/powerpoint/2010/main" val="211144369"/>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_groß_1-Spalte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4"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8" name="Datumsplatzhalter 17">
            <a:extLst>
              <a:ext uri="{FF2B5EF4-FFF2-40B4-BE49-F238E27FC236}">
                <a16:creationId xmlns:a16="http://schemas.microsoft.com/office/drawing/2014/main" id="{E1EE21AD-C12F-9A06-A8E0-F17DFD36EAC5}"/>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3BE91821-8D93-4BE1-A9CF-69866DE84848}" type="datetime1">
              <a:rPr lang="de-DE" sz="900" smtClean="0"/>
              <a:t>11.04.2025</a:t>
            </a:fld>
            <a:endParaRPr lang="de-DE" sz="900" dirty="0"/>
          </a:p>
        </p:txBody>
      </p:sp>
      <p:sp>
        <p:nvSpPr>
          <p:cNvPr id="17" name="Date Placeholder 3">
            <a:extLst>
              <a:ext uri="{FF2B5EF4-FFF2-40B4-BE49-F238E27FC236}">
                <a16:creationId xmlns:a16="http://schemas.microsoft.com/office/drawing/2014/main" id="{D153E2E8-632D-C129-C95B-4512BE71FC3F}"/>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3" name="Gerade Verbindung 25">
            <a:extLst>
              <a:ext uri="{FF2B5EF4-FFF2-40B4-BE49-F238E27FC236}">
                <a16:creationId xmlns:a16="http://schemas.microsoft.com/office/drawing/2014/main" id="{CE0E8B61-EC69-8230-808E-7C2AE81E9FA1}"/>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 name="Fußzeilenplatzhalter 3">
            <a:extLst>
              <a:ext uri="{FF2B5EF4-FFF2-40B4-BE49-F238E27FC236}">
                <a16:creationId xmlns:a16="http://schemas.microsoft.com/office/drawing/2014/main" id="{DC7FF1BF-F9A6-C7EF-6F51-3A3B2B5F8B25}"/>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8" name="Grafik 7">
            <a:extLst>
              <a:ext uri="{FF2B5EF4-FFF2-40B4-BE49-F238E27FC236}">
                <a16:creationId xmlns:a16="http://schemas.microsoft.com/office/drawing/2014/main" id="{BF3C4278-8A33-F5EA-C49B-F8505F6164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6" name="Inhaltsplatzhalter 5">
            <a:extLst>
              <a:ext uri="{FF2B5EF4-FFF2-40B4-BE49-F238E27FC236}">
                <a16:creationId xmlns:a16="http://schemas.microsoft.com/office/drawing/2014/main" id="{341ADD38-0ABB-32FA-A0E0-9D7A6595247E}"/>
              </a:ext>
            </a:extLst>
          </p:cNvPr>
          <p:cNvSpPr>
            <a:spLocks noGrp="1"/>
          </p:cNvSpPr>
          <p:nvPr>
            <p:ph sz="quarter" idx="18" hasCustomPrompt="1"/>
          </p:nvPr>
        </p:nvSpPr>
        <p:spPr>
          <a:xfrm>
            <a:off x="576263" y="1741488"/>
            <a:ext cx="7596187" cy="3163887"/>
          </a:xfrm>
        </p:spPr>
        <p:txBody>
          <a:body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07319699"/>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cxnSp>
        <p:nvCxnSpPr>
          <p:cNvPr id="7" name="Gerade Verbindung 6">
            <a:extLst>
              <a:ext uri="{FF2B5EF4-FFF2-40B4-BE49-F238E27FC236}">
                <a16:creationId xmlns:a16="http://schemas.microsoft.com/office/drawing/2014/main" id="{E76B2A2E-8E2A-EC5E-7769-3D98F5B6D1ED}"/>
              </a:ext>
            </a:extLst>
          </p:cNvPr>
          <p:cNvCxnSpPr>
            <a:cxnSpLocks/>
          </p:cNvCxnSpPr>
          <p:nvPr userDrawn="1"/>
        </p:nvCxnSpPr>
        <p:spPr>
          <a:xfrm>
            <a:off x="573088" y="5197475"/>
            <a:ext cx="7095256"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29" name="Gruppieren 28">
            <a:extLst>
              <a:ext uri="{FF2B5EF4-FFF2-40B4-BE49-F238E27FC236}">
                <a16:creationId xmlns:a16="http://schemas.microsoft.com/office/drawing/2014/main" id="{666C50B4-105A-FF81-099B-F8C575C23576}"/>
              </a:ext>
            </a:extLst>
          </p:cNvPr>
          <p:cNvGrpSpPr/>
          <p:nvPr userDrawn="1"/>
        </p:nvGrpSpPr>
        <p:grpSpPr>
          <a:xfrm>
            <a:off x="573088" y="5330689"/>
            <a:ext cx="134158" cy="141567"/>
            <a:chOff x="7072313" y="5197475"/>
            <a:chExt cx="134158" cy="141567"/>
          </a:xfrm>
        </p:grpSpPr>
        <p:sp>
          <p:nvSpPr>
            <p:cNvPr id="32" name="Rechteck 31">
              <a:extLst>
                <a:ext uri="{FF2B5EF4-FFF2-40B4-BE49-F238E27FC236}">
                  <a16:creationId xmlns:a16="http://schemas.microsoft.com/office/drawing/2014/main" id="{BA0EDADD-2BF7-0659-C00E-D9E6205DD94E}"/>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33" name="Rechteck 32">
              <a:extLst>
                <a:ext uri="{FF2B5EF4-FFF2-40B4-BE49-F238E27FC236}">
                  <a16:creationId xmlns:a16="http://schemas.microsoft.com/office/drawing/2014/main" id="{2943BA35-1817-C199-DEDE-24C98FDFC036}"/>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39" name="Subtitle 2">
            <a:extLst>
              <a:ext uri="{FF2B5EF4-FFF2-40B4-BE49-F238E27FC236}">
                <a16:creationId xmlns:a16="http://schemas.microsoft.com/office/drawing/2014/main" id="{66FC8438-9C8A-3672-78E9-3573BEEF88F1}"/>
              </a:ext>
            </a:extLst>
          </p:cNvPr>
          <p:cNvSpPr>
            <a:spLocks noGrp="1"/>
          </p:cNvSpPr>
          <p:nvPr>
            <p:ph type="subTitle" idx="1" hasCustomPrompt="1"/>
          </p:nvPr>
        </p:nvSpPr>
        <p:spPr>
          <a:xfrm>
            <a:off x="1694688" y="3078816"/>
            <a:ext cx="5376660" cy="766877"/>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dirty="0"/>
              <a:t>Master-Untertitelformat bearbeiten </a:t>
            </a:r>
            <a:r>
              <a:rPr lang="de-DE" dirty="0" err="1"/>
              <a:t>Tamqua</a:t>
            </a:r>
            <a:r>
              <a:rPr lang="de-DE" dirty="0"/>
              <a:t> </a:t>
            </a:r>
            <a:r>
              <a:rPr lang="de-DE" dirty="0" err="1"/>
              <a:t>lorem</a:t>
            </a:r>
            <a:r>
              <a:rPr lang="de-DE" dirty="0"/>
              <a:t> </a:t>
            </a:r>
            <a:r>
              <a:rPr lang="de-DE" dirty="0" err="1"/>
              <a:t>etur</a:t>
            </a:r>
            <a:r>
              <a:rPr lang="de-DE" dirty="0"/>
              <a:t> Nam laut </a:t>
            </a:r>
            <a:r>
              <a:rPr lang="de-DE" dirty="0" err="1"/>
              <a:t>Agnatio</a:t>
            </a:r>
            <a:r>
              <a:rPr lang="de-DE" dirty="0"/>
              <a:t>.</a:t>
            </a:r>
          </a:p>
          <a:p>
            <a:endParaRPr lang="en-US" dirty="0"/>
          </a:p>
        </p:txBody>
      </p:sp>
      <p:sp>
        <p:nvSpPr>
          <p:cNvPr id="40" name="Textplatzhalter 9">
            <a:extLst>
              <a:ext uri="{FF2B5EF4-FFF2-40B4-BE49-F238E27FC236}">
                <a16:creationId xmlns:a16="http://schemas.microsoft.com/office/drawing/2014/main" id="{55F6D15A-83E8-772B-00B6-48F09CAE8AAC}"/>
              </a:ext>
            </a:extLst>
          </p:cNvPr>
          <p:cNvSpPr>
            <a:spLocks noGrp="1"/>
          </p:cNvSpPr>
          <p:nvPr>
            <p:ph type="body" sz="quarter" idx="12" hasCustomPrompt="1"/>
          </p:nvPr>
        </p:nvSpPr>
        <p:spPr>
          <a:xfrm>
            <a:off x="1694688" y="1890817"/>
            <a:ext cx="5377625" cy="836126"/>
          </a:xfrm>
          <a:prstGeom prst="rect">
            <a:avLst/>
          </a:prstGeom>
        </p:spPr>
        <p:txBody>
          <a:bodyPr wrap="square">
            <a:spAutoFit/>
          </a:bodyPr>
          <a:lstStyle>
            <a:lvl1pPr marL="0" indent="0">
              <a:lnSpc>
                <a:spcPts val="2800"/>
              </a:lnSpc>
              <a:spcBef>
                <a:spcPts val="0"/>
              </a:spcBef>
              <a:buNone/>
              <a:defRPr lang="de-DE" sz="3000" b="1" i="0" kern="1200" dirty="0">
                <a:solidFill>
                  <a:schemeClr val="tx1"/>
                </a:solidFill>
                <a:latin typeface="Rajdhani Bold" panose="02000000000000000000" pitchFamily="2" charset="0"/>
                <a:ea typeface="+mj-ea"/>
                <a:cs typeface="Rajdhani Bold" panose="02000000000000000000" pitchFamily="2" charset="0"/>
              </a:defRPr>
            </a:lvl1pPr>
          </a:lstStyle>
          <a:p>
            <a:pPr marL="0" marR="0" lvl="0" indent="0" algn="l" defTabSz="685640" rtl="0" eaLnBrk="1" fontAlgn="auto" latinLnBrk="0" hangingPunct="1">
              <a:lnSpc>
                <a:spcPts val="2800"/>
              </a:lnSpc>
              <a:spcBef>
                <a:spcPct val="0"/>
              </a:spcBef>
              <a:spcAft>
                <a:spcPts val="0"/>
              </a:spcAft>
              <a:buClr>
                <a:srgbClr val="80C3F2"/>
              </a:buClr>
              <a:buSzTx/>
              <a:buFont typeface="Wingdings" pitchFamily="2" charset="2"/>
              <a:buNone/>
              <a:tabLst/>
            </a:pPr>
            <a:r>
              <a:rPr lang="de-DE" dirty="0"/>
              <a:t>Intro Master </a:t>
            </a:r>
            <a:r>
              <a:rPr lang="de-DE" dirty="0" err="1"/>
              <a:t>Donec</a:t>
            </a:r>
            <a:r>
              <a:rPr lang="de-DE" dirty="0"/>
              <a:t> quam </a:t>
            </a:r>
            <a:r>
              <a:rPr lang="de-DE" dirty="0" err="1"/>
              <a:t>felis</a:t>
            </a:r>
            <a:r>
              <a:rPr lang="de-DE" dirty="0"/>
              <a:t>, </a:t>
            </a:r>
            <a:r>
              <a:rPr lang="de-DE" dirty="0" err="1"/>
              <a:t>eget</a:t>
            </a:r>
            <a:r>
              <a:rPr lang="de-DE" dirty="0"/>
              <a:t>, </a:t>
            </a:r>
            <a:r>
              <a:rPr lang="de-DE" dirty="0" err="1"/>
              <a:t>arcu</a:t>
            </a:r>
            <a:r>
              <a:rPr lang="de-DE" dirty="0"/>
              <a:t>. Der </a:t>
            </a:r>
            <a:r>
              <a:rPr lang="de-DE" dirty="0" err="1"/>
              <a:t>libero</a:t>
            </a:r>
            <a:r>
              <a:rPr lang="de-DE" dirty="0"/>
              <a:t>, bearbeiten</a:t>
            </a:r>
          </a:p>
        </p:txBody>
      </p:sp>
      <p:sp>
        <p:nvSpPr>
          <p:cNvPr id="21" name="Datumsplatzhalter 17">
            <a:extLst>
              <a:ext uri="{FF2B5EF4-FFF2-40B4-BE49-F238E27FC236}">
                <a16:creationId xmlns:a16="http://schemas.microsoft.com/office/drawing/2014/main" id="{26387F74-C078-52F7-1722-A3F8DDB68A20}"/>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0DF4C295-2E63-4EF1-8C8F-E5CD8857F15F}" type="datetime1">
              <a:rPr lang="de-DE" sz="900" smtClean="0"/>
              <a:t>11.04.2025</a:t>
            </a:fld>
            <a:endParaRPr lang="de-DE" sz="900" dirty="0"/>
          </a:p>
        </p:txBody>
      </p:sp>
      <p:sp>
        <p:nvSpPr>
          <p:cNvPr id="17" name="Date Placeholder 3">
            <a:extLst>
              <a:ext uri="{FF2B5EF4-FFF2-40B4-BE49-F238E27FC236}">
                <a16:creationId xmlns:a16="http://schemas.microsoft.com/office/drawing/2014/main" id="{7FB80202-DB7E-AC5B-AFA9-0180805A5CE7}"/>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pic>
        <p:nvPicPr>
          <p:cNvPr id="2" name="Grafik 1">
            <a:extLst>
              <a:ext uri="{FF2B5EF4-FFF2-40B4-BE49-F238E27FC236}">
                <a16:creationId xmlns:a16="http://schemas.microsoft.com/office/drawing/2014/main" id="{8472A249-49A2-35EB-553D-13104BCA5D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3524" y="287463"/>
            <a:ext cx="1096314" cy="681115"/>
          </a:xfrm>
          <a:prstGeom prst="rect">
            <a:avLst/>
          </a:prstGeom>
        </p:spPr>
      </p:pic>
    </p:spTree>
    <p:extLst>
      <p:ext uri="{BB962C8B-B14F-4D97-AF65-F5344CB8AC3E}">
        <p14:creationId xmlns:p14="http://schemas.microsoft.com/office/powerpoint/2010/main" val="321418153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_groß_1-Spalten + Fazit">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4"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8" name="Datumsplatzhalter 17">
            <a:extLst>
              <a:ext uri="{FF2B5EF4-FFF2-40B4-BE49-F238E27FC236}">
                <a16:creationId xmlns:a16="http://schemas.microsoft.com/office/drawing/2014/main" id="{E1EE21AD-C12F-9A06-A8E0-F17DFD36EAC5}"/>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8F29EC6E-CE8B-48F0-82C5-9F86092C4AF8}" type="datetime1">
              <a:rPr lang="de-DE" sz="900" smtClean="0"/>
              <a:t>11.04.2025</a:t>
            </a:fld>
            <a:endParaRPr lang="de-DE" sz="900" dirty="0"/>
          </a:p>
        </p:txBody>
      </p:sp>
      <p:sp>
        <p:nvSpPr>
          <p:cNvPr id="17" name="Date Placeholder 3">
            <a:extLst>
              <a:ext uri="{FF2B5EF4-FFF2-40B4-BE49-F238E27FC236}">
                <a16:creationId xmlns:a16="http://schemas.microsoft.com/office/drawing/2014/main" id="{D153E2E8-632D-C129-C95B-4512BE71FC3F}"/>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4" name="Gerade Verbindung 25">
            <a:extLst>
              <a:ext uri="{FF2B5EF4-FFF2-40B4-BE49-F238E27FC236}">
                <a16:creationId xmlns:a16="http://schemas.microsoft.com/office/drawing/2014/main" id="{9E91BF79-22C5-373F-024F-C82177F0F8A3}"/>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8" name="Fußzeilenplatzhalter 3">
            <a:extLst>
              <a:ext uri="{FF2B5EF4-FFF2-40B4-BE49-F238E27FC236}">
                <a16:creationId xmlns:a16="http://schemas.microsoft.com/office/drawing/2014/main" id="{BD7A9A6C-8C24-27B2-6969-8C27B93B3536}"/>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9" name="Grafik 8">
            <a:extLst>
              <a:ext uri="{FF2B5EF4-FFF2-40B4-BE49-F238E27FC236}">
                <a16:creationId xmlns:a16="http://schemas.microsoft.com/office/drawing/2014/main" id="{21BB60A3-80E4-9C18-8DCD-33C2D55D33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11" name="Textplatzhalter 10">
            <a:extLst>
              <a:ext uri="{FF2B5EF4-FFF2-40B4-BE49-F238E27FC236}">
                <a16:creationId xmlns:a16="http://schemas.microsoft.com/office/drawing/2014/main" id="{40D9D4A6-304D-643D-5883-8ACBF8DD7A03}"/>
              </a:ext>
            </a:extLst>
          </p:cNvPr>
          <p:cNvSpPr>
            <a:spLocks noGrp="1"/>
          </p:cNvSpPr>
          <p:nvPr>
            <p:ph type="body" sz="quarter" idx="23" hasCustomPrompt="1"/>
          </p:nvPr>
        </p:nvSpPr>
        <p:spPr>
          <a:xfrm>
            <a:off x="581026" y="4416425"/>
            <a:ext cx="7599361" cy="488950"/>
          </a:xfrm>
        </p:spPr>
        <p:txBody>
          <a:bodyPr/>
          <a:lstStyle>
            <a:lvl1pPr>
              <a:defRPr b="1">
                <a:solidFill>
                  <a:schemeClr val="tx1"/>
                </a:solidFill>
              </a:defRPr>
            </a:lvl1pPr>
            <a:lvl2pPr marL="252000" indent="0">
              <a:buNone/>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vl6pPr>
              <a:defRPr b="1">
                <a:solidFill>
                  <a:schemeClr val="tx1"/>
                </a:solidFill>
              </a:defRPr>
            </a:lvl6pPr>
            <a:lvl7pPr>
              <a:defRPr b="1">
                <a:solidFill>
                  <a:schemeClr val="tx1"/>
                </a:solidFill>
              </a:defRPr>
            </a:lvl7pPr>
            <a:lvl8pPr>
              <a:defRPr b="1">
                <a:solidFill>
                  <a:schemeClr val="tx1"/>
                </a:solidFill>
              </a:defRPr>
            </a:lvl8pPr>
            <a:lvl9pPr>
              <a:defRPr b="1">
                <a:solidFill>
                  <a:schemeClr val="tx1"/>
                </a:solidFill>
              </a:defRPr>
            </a:lvl9pPr>
          </a:lstStyle>
          <a:p>
            <a:pPr lvl="0"/>
            <a:r>
              <a:rPr lang="de-DE" dirty="0"/>
              <a:t>Hier kann ein Fazit stehen</a:t>
            </a:r>
          </a:p>
        </p:txBody>
      </p:sp>
      <p:sp>
        <p:nvSpPr>
          <p:cNvPr id="3" name="Inhaltsplatzhalter 2">
            <a:extLst>
              <a:ext uri="{FF2B5EF4-FFF2-40B4-BE49-F238E27FC236}">
                <a16:creationId xmlns:a16="http://schemas.microsoft.com/office/drawing/2014/main" id="{65D38F45-B11A-B51E-CDCC-3D372D4CD3B8}"/>
              </a:ext>
            </a:extLst>
          </p:cNvPr>
          <p:cNvSpPr>
            <a:spLocks noGrp="1"/>
          </p:cNvSpPr>
          <p:nvPr>
            <p:ph sz="quarter" idx="24" hasCustomPrompt="1"/>
          </p:nvPr>
        </p:nvSpPr>
        <p:spPr>
          <a:xfrm>
            <a:off x="573088" y="1741488"/>
            <a:ext cx="7607300" cy="2579687"/>
          </a:xfrm>
        </p:spPr>
        <p:txBody>
          <a:body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08259600"/>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_groß_1-Spalten + Quell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4"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8" name="Datumsplatzhalter 17">
            <a:extLst>
              <a:ext uri="{FF2B5EF4-FFF2-40B4-BE49-F238E27FC236}">
                <a16:creationId xmlns:a16="http://schemas.microsoft.com/office/drawing/2014/main" id="{E1EE21AD-C12F-9A06-A8E0-F17DFD36EAC5}"/>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446998A0-B09B-4E6B-8EB2-5A5FB27C2D7E}" type="datetime1">
              <a:rPr lang="de-DE" sz="900" smtClean="0"/>
              <a:t>11.04.2025</a:t>
            </a:fld>
            <a:endParaRPr lang="de-DE" sz="900" dirty="0"/>
          </a:p>
        </p:txBody>
      </p:sp>
      <p:sp>
        <p:nvSpPr>
          <p:cNvPr id="17" name="Date Placeholder 3">
            <a:extLst>
              <a:ext uri="{FF2B5EF4-FFF2-40B4-BE49-F238E27FC236}">
                <a16:creationId xmlns:a16="http://schemas.microsoft.com/office/drawing/2014/main" id="{D153E2E8-632D-C129-C95B-4512BE71FC3F}"/>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4" name="Gerade Verbindung 25">
            <a:extLst>
              <a:ext uri="{FF2B5EF4-FFF2-40B4-BE49-F238E27FC236}">
                <a16:creationId xmlns:a16="http://schemas.microsoft.com/office/drawing/2014/main" id="{1CD5EE2D-F4F3-D2C8-EF7A-FB9BE55D6980}"/>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8" name="Fußzeilenplatzhalter 3">
            <a:extLst>
              <a:ext uri="{FF2B5EF4-FFF2-40B4-BE49-F238E27FC236}">
                <a16:creationId xmlns:a16="http://schemas.microsoft.com/office/drawing/2014/main" id="{00C2632D-276F-015E-1908-717628D16657}"/>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9" name="Grafik 8">
            <a:extLst>
              <a:ext uri="{FF2B5EF4-FFF2-40B4-BE49-F238E27FC236}">
                <a16:creationId xmlns:a16="http://schemas.microsoft.com/office/drawing/2014/main" id="{EF27498E-C45F-E45A-2903-1C21050B68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10" name="Textplatzhalter 10">
            <a:extLst>
              <a:ext uri="{FF2B5EF4-FFF2-40B4-BE49-F238E27FC236}">
                <a16:creationId xmlns:a16="http://schemas.microsoft.com/office/drawing/2014/main" id="{ECFA6B6D-BDD9-9C4B-686E-09462499CA5F}"/>
              </a:ext>
            </a:extLst>
          </p:cNvPr>
          <p:cNvSpPr>
            <a:spLocks noGrp="1"/>
          </p:cNvSpPr>
          <p:nvPr>
            <p:ph type="body" sz="quarter" idx="23" hasCustomPrompt="1"/>
          </p:nvPr>
        </p:nvSpPr>
        <p:spPr>
          <a:xfrm>
            <a:off x="581026" y="4416425"/>
            <a:ext cx="7599361" cy="488950"/>
          </a:xfrm>
        </p:spPr>
        <p:txBody>
          <a:bodyPr/>
          <a:lstStyle>
            <a:lvl1pPr>
              <a:defRPr b="0">
                <a:solidFill>
                  <a:srgbClr val="878787"/>
                </a:solidFill>
              </a:defRPr>
            </a:lvl1pPr>
          </a:lstStyle>
          <a:p>
            <a:pPr lvl="0"/>
            <a:r>
              <a:rPr lang="de-DE" dirty="0"/>
              <a:t>Hier kann eine Quellangabe stehen</a:t>
            </a:r>
          </a:p>
        </p:txBody>
      </p:sp>
      <p:sp>
        <p:nvSpPr>
          <p:cNvPr id="2" name="Inhaltsplatzhalter 2">
            <a:extLst>
              <a:ext uri="{FF2B5EF4-FFF2-40B4-BE49-F238E27FC236}">
                <a16:creationId xmlns:a16="http://schemas.microsoft.com/office/drawing/2014/main" id="{7DCB005E-C2BD-D596-008E-1237EDE8EED2}"/>
              </a:ext>
            </a:extLst>
          </p:cNvPr>
          <p:cNvSpPr>
            <a:spLocks noGrp="1"/>
          </p:cNvSpPr>
          <p:nvPr>
            <p:ph sz="quarter" idx="24" hasCustomPrompt="1"/>
          </p:nvPr>
        </p:nvSpPr>
        <p:spPr>
          <a:xfrm>
            <a:off x="573088" y="1741488"/>
            <a:ext cx="7607300" cy="2579687"/>
          </a:xfrm>
        </p:spPr>
        <p:txBody>
          <a:body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88970525"/>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_groß_2-Spalte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4"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8" name="Datumsplatzhalter 17">
            <a:extLst>
              <a:ext uri="{FF2B5EF4-FFF2-40B4-BE49-F238E27FC236}">
                <a16:creationId xmlns:a16="http://schemas.microsoft.com/office/drawing/2014/main" id="{E1EE21AD-C12F-9A06-A8E0-F17DFD36EAC5}"/>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51958D8F-DDFB-49BD-9937-08599F559319}" type="datetime1">
              <a:rPr lang="de-DE" sz="900" smtClean="0"/>
              <a:t>11.04.2025</a:t>
            </a:fld>
            <a:endParaRPr lang="de-DE" sz="900" dirty="0"/>
          </a:p>
        </p:txBody>
      </p:sp>
      <p:sp>
        <p:nvSpPr>
          <p:cNvPr id="17" name="Date Placeholder 3">
            <a:extLst>
              <a:ext uri="{FF2B5EF4-FFF2-40B4-BE49-F238E27FC236}">
                <a16:creationId xmlns:a16="http://schemas.microsoft.com/office/drawing/2014/main" id="{D153E2E8-632D-C129-C95B-4512BE71FC3F}"/>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3" name="Gerade Verbindung 25">
            <a:extLst>
              <a:ext uri="{FF2B5EF4-FFF2-40B4-BE49-F238E27FC236}">
                <a16:creationId xmlns:a16="http://schemas.microsoft.com/office/drawing/2014/main" id="{CE0E8B61-EC69-8230-808E-7C2AE81E9FA1}"/>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 name="Fußzeilenplatzhalter 3">
            <a:extLst>
              <a:ext uri="{FF2B5EF4-FFF2-40B4-BE49-F238E27FC236}">
                <a16:creationId xmlns:a16="http://schemas.microsoft.com/office/drawing/2014/main" id="{DC7FF1BF-F9A6-C7EF-6F51-3A3B2B5F8B25}"/>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8" name="Grafik 7">
            <a:extLst>
              <a:ext uri="{FF2B5EF4-FFF2-40B4-BE49-F238E27FC236}">
                <a16:creationId xmlns:a16="http://schemas.microsoft.com/office/drawing/2014/main" id="{BF3C4278-8A33-F5EA-C49B-F8505F6164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6" name="Inhaltsplatzhalter 5">
            <a:extLst>
              <a:ext uri="{FF2B5EF4-FFF2-40B4-BE49-F238E27FC236}">
                <a16:creationId xmlns:a16="http://schemas.microsoft.com/office/drawing/2014/main" id="{341ADD38-0ABB-32FA-A0E0-9D7A6595247E}"/>
              </a:ext>
            </a:extLst>
          </p:cNvPr>
          <p:cNvSpPr>
            <a:spLocks noGrp="1"/>
          </p:cNvSpPr>
          <p:nvPr>
            <p:ph sz="quarter" idx="18" hasCustomPrompt="1"/>
          </p:nvPr>
        </p:nvSpPr>
        <p:spPr>
          <a:xfrm>
            <a:off x="576263" y="1741488"/>
            <a:ext cx="7596187" cy="3163887"/>
          </a:xfrm>
        </p:spPr>
        <p:txBody>
          <a:bodyPr numCol="2"/>
          <a:lstStyle>
            <a:lvl1pPr>
              <a:defRPr/>
            </a:lvl1pPr>
          </a:lstStyle>
          <a:p>
            <a:pPr lvl="0"/>
            <a:r>
              <a:rPr lang="de-DE" dirty="0"/>
              <a:t>Hier kann ein zweispaltiger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49377975"/>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folie Fließtext BLAU _14 p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D38876D9-0B83-7F43-BC28-B87C763DA5BA}"/>
              </a:ext>
            </a:extLst>
          </p:cNvPr>
          <p:cNvSpPr/>
          <p:nvPr userDrawn="1"/>
        </p:nvSpPr>
        <p:spPr>
          <a:xfrm>
            <a:off x="0" y="269"/>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sp>
        <p:nvSpPr>
          <p:cNvPr id="22" name="Titel 1">
            <a:extLst>
              <a:ext uri="{FF2B5EF4-FFF2-40B4-BE49-F238E27FC236}">
                <a16:creationId xmlns:a16="http://schemas.microsoft.com/office/drawing/2014/main" id="{6CDAEBE1-A1C1-E5D8-7F73-E66F65D24B1C}"/>
              </a:ext>
            </a:extLst>
          </p:cNvPr>
          <p:cNvSpPr>
            <a:spLocks noGrp="1"/>
          </p:cNvSpPr>
          <p:nvPr>
            <p:ph type="title"/>
          </p:nvPr>
        </p:nvSpPr>
        <p:spPr>
          <a:xfrm>
            <a:off x="576000" y="972000"/>
            <a:ext cx="7603889" cy="384721"/>
          </a:xfrm>
        </p:spPr>
        <p:txBody>
          <a:bodyPr/>
          <a:lstStyle>
            <a:lvl1pPr marL="0" indent="0">
              <a:tabLst>
                <a:tab pos="5643563" algn="l"/>
              </a:tabLst>
              <a:defRPr>
                <a:solidFill>
                  <a:schemeClr val="bg2"/>
                </a:solidFill>
              </a:defRPr>
            </a:lvl1pPr>
          </a:lstStyle>
          <a:p>
            <a:r>
              <a:rPr lang="de-DE"/>
              <a:t>Mastertitelformat bearbeiten</a:t>
            </a:r>
            <a:endParaRPr lang="de-DE" dirty="0"/>
          </a:p>
        </p:txBody>
      </p:sp>
      <p:sp>
        <p:nvSpPr>
          <p:cNvPr id="23" name="Textplatzhalter 5">
            <a:extLst>
              <a:ext uri="{FF2B5EF4-FFF2-40B4-BE49-F238E27FC236}">
                <a16:creationId xmlns:a16="http://schemas.microsoft.com/office/drawing/2014/main" id="{4F0CBEC8-8E2A-8796-0C22-CE347C3F72EC}"/>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9DD0F4"/>
                </a:solidFill>
                <a:latin typeface="Nunito Sans Light" pitchFamily="2" charset="0"/>
              </a:defRPr>
            </a:lvl1pPr>
            <a:lvl2pPr marL="342820" indent="0">
              <a:buNone/>
              <a:defRPr/>
            </a:lvl2pPr>
          </a:lstStyle>
          <a:p>
            <a:pPr lvl="0"/>
            <a:r>
              <a:rPr lang="de-DE" dirty="0"/>
              <a:t>Masterdachzeile (Frage, Zwischenüberschrift etc.) bearbeiten</a:t>
            </a:r>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grpSp>
        <p:nvGrpSpPr>
          <p:cNvPr id="37" name="Gruppieren 36">
            <a:extLst>
              <a:ext uri="{FF2B5EF4-FFF2-40B4-BE49-F238E27FC236}">
                <a16:creationId xmlns:a16="http://schemas.microsoft.com/office/drawing/2014/main" id="{2A12BE6E-CAAF-AF79-E639-2076FAF1FFD3}"/>
              </a:ext>
            </a:extLst>
          </p:cNvPr>
          <p:cNvGrpSpPr/>
          <p:nvPr userDrawn="1"/>
        </p:nvGrpSpPr>
        <p:grpSpPr>
          <a:xfrm>
            <a:off x="573088" y="5330689"/>
            <a:ext cx="134158" cy="141567"/>
            <a:chOff x="7072313" y="5197475"/>
            <a:chExt cx="134158" cy="141567"/>
          </a:xfrm>
        </p:grpSpPr>
        <p:sp>
          <p:nvSpPr>
            <p:cNvPr id="38" name="Rechteck 37">
              <a:extLst>
                <a:ext uri="{FF2B5EF4-FFF2-40B4-BE49-F238E27FC236}">
                  <a16:creationId xmlns:a16="http://schemas.microsoft.com/office/drawing/2014/main" id="{4A250428-EA05-7C40-7DAF-01D13D04402C}"/>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39" name="Rechteck 38">
              <a:extLst>
                <a:ext uri="{FF2B5EF4-FFF2-40B4-BE49-F238E27FC236}">
                  <a16:creationId xmlns:a16="http://schemas.microsoft.com/office/drawing/2014/main" id="{C3B37393-15ED-38B9-D599-3D91D549AA04}"/>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41" name="Date Placeholder 3">
            <a:extLst>
              <a:ext uri="{FF2B5EF4-FFF2-40B4-BE49-F238E27FC236}">
                <a16:creationId xmlns:a16="http://schemas.microsoft.com/office/drawing/2014/main" id="{F2BF0728-1B7E-E82E-8D57-6A5451044BF0}"/>
              </a:ext>
            </a:extLst>
          </p:cNvPr>
          <p:cNvSpPr txBox="1">
            <a:spLocks/>
          </p:cNvSpPr>
          <p:nvPr userDrawn="1"/>
        </p:nvSpPr>
        <p:spPr>
          <a:xfrm>
            <a:off x="7050179"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chemeClr val="bg2"/>
                </a:solidFill>
                <a:latin typeface="Nunito Sans Light" pitchFamily="2" charset="77"/>
              </a:rPr>
              <a:pPr algn="ctr"/>
              <a:t>‹Nr.›</a:t>
            </a:fld>
            <a:endParaRPr lang="de-DE" sz="900" b="0" i="0" dirty="0">
              <a:solidFill>
                <a:schemeClr val="bg2"/>
              </a:solidFill>
              <a:latin typeface="Nunito Sans Light" pitchFamily="2" charset="77"/>
            </a:endParaRPr>
          </a:p>
        </p:txBody>
      </p:sp>
      <p:sp>
        <p:nvSpPr>
          <p:cNvPr id="21" name="Datumsplatzhalter 17">
            <a:extLst>
              <a:ext uri="{FF2B5EF4-FFF2-40B4-BE49-F238E27FC236}">
                <a16:creationId xmlns:a16="http://schemas.microsoft.com/office/drawing/2014/main" id="{7B6A4E35-53B3-FB92-CE80-9B5975B3EBAC}"/>
              </a:ext>
            </a:extLst>
          </p:cNvPr>
          <p:cNvSpPr>
            <a:spLocks noGrp="1"/>
          </p:cNvSpPr>
          <p:nvPr>
            <p:ph type="dt" sz="half" idx="17"/>
          </p:nvPr>
        </p:nvSpPr>
        <p:spPr>
          <a:xfrm>
            <a:off x="1151998" y="5342879"/>
            <a:ext cx="720000" cy="215110"/>
          </a:xfrm>
          <a:prstGeom prst="rect">
            <a:avLst/>
          </a:prstGeom>
        </p:spPr>
        <p:txBody>
          <a:bodyPr lIns="0" tIns="0" rIns="0" bIns="0"/>
          <a:lstStyle>
            <a:lvl1pPr>
              <a:defRPr sz="1000" b="0" i="0">
                <a:solidFill>
                  <a:schemeClr val="bg2"/>
                </a:solidFill>
                <a:latin typeface="Nunito Sans Light" pitchFamily="2" charset="77"/>
              </a:defRPr>
            </a:lvl1pPr>
          </a:lstStyle>
          <a:p>
            <a:fld id="{AC2A30D9-207F-4DDD-B438-0D14FF765C74}" type="datetime1">
              <a:rPr lang="de-DE" sz="900" smtClean="0"/>
              <a:t>11.04.2025</a:t>
            </a:fld>
            <a:endParaRPr lang="de-DE" sz="900" dirty="0"/>
          </a:p>
        </p:txBody>
      </p:sp>
      <p:sp>
        <p:nvSpPr>
          <p:cNvPr id="18" name="Date Placeholder 3">
            <a:extLst>
              <a:ext uri="{FF2B5EF4-FFF2-40B4-BE49-F238E27FC236}">
                <a16:creationId xmlns:a16="http://schemas.microsoft.com/office/drawing/2014/main" id="{AC5D0707-4B4B-0A1A-02BF-3DC959A48561}"/>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chemeClr val="bg2"/>
                </a:solidFill>
                <a:latin typeface="Nunito Sans Light" pitchFamily="2" charset="77"/>
              </a:rPr>
              <a:t>Stand:</a:t>
            </a:r>
          </a:p>
        </p:txBody>
      </p:sp>
      <p:sp>
        <p:nvSpPr>
          <p:cNvPr id="2" name="Fußzeilenplatzhalter 1">
            <a:extLst>
              <a:ext uri="{FF2B5EF4-FFF2-40B4-BE49-F238E27FC236}">
                <a16:creationId xmlns:a16="http://schemas.microsoft.com/office/drawing/2014/main" id="{922147AA-75EC-766A-90E9-328A72DB02D2}"/>
              </a:ext>
            </a:extLst>
          </p:cNvPr>
          <p:cNvSpPr>
            <a:spLocks noGrp="1"/>
          </p:cNvSpPr>
          <p:nvPr>
            <p:ph type="ftr" sz="quarter" idx="18"/>
          </p:nvPr>
        </p:nvSpPr>
        <p:spPr>
          <a:xfrm>
            <a:off x="2056861" y="5272876"/>
            <a:ext cx="4751928" cy="335840"/>
          </a:xfrm>
          <a:prstGeom prst="rect">
            <a:avLst/>
          </a:prstGeom>
        </p:spPr>
        <p:txBody>
          <a:bodyPr/>
          <a:lstStyle>
            <a:lvl1pPr>
              <a:defRPr>
                <a:solidFill>
                  <a:schemeClr val="bg2"/>
                </a:solidFill>
              </a:defRPr>
            </a:lvl1pPr>
          </a:lstStyle>
          <a:p>
            <a:r>
              <a:rPr lang="de-DE"/>
              <a:t>Mitgliederversammlung 2023 des BV xxxx</a:t>
            </a:r>
            <a:endParaRPr lang="de-DE" dirty="0"/>
          </a:p>
        </p:txBody>
      </p:sp>
      <p:cxnSp>
        <p:nvCxnSpPr>
          <p:cNvPr id="33" name="Gerade Verbindung 25">
            <a:extLst>
              <a:ext uri="{FF2B5EF4-FFF2-40B4-BE49-F238E27FC236}">
                <a16:creationId xmlns:a16="http://schemas.microsoft.com/office/drawing/2014/main" id="{866F44DB-72D9-F2BC-BAB9-B0F9857965C3}"/>
              </a:ext>
            </a:extLst>
          </p:cNvPr>
          <p:cNvCxnSpPr>
            <a:cxnSpLocks/>
          </p:cNvCxnSpPr>
          <p:nvPr userDrawn="1"/>
        </p:nvCxnSpPr>
        <p:spPr>
          <a:xfrm>
            <a:off x="573089" y="5197475"/>
            <a:ext cx="7599361" cy="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9BFFA086-61D1-BE03-9ED1-D7662D0D18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421464" y="5199561"/>
            <a:ext cx="438696" cy="272551"/>
          </a:xfrm>
          <a:prstGeom prst="rect">
            <a:avLst/>
          </a:prstGeom>
        </p:spPr>
      </p:pic>
      <p:sp>
        <p:nvSpPr>
          <p:cNvPr id="6" name="Inhaltsplatzhalter 5">
            <a:extLst>
              <a:ext uri="{FF2B5EF4-FFF2-40B4-BE49-F238E27FC236}">
                <a16:creationId xmlns:a16="http://schemas.microsoft.com/office/drawing/2014/main" id="{866E6B47-9B68-2E5B-8E1E-090BD5D9ECDA}"/>
              </a:ext>
            </a:extLst>
          </p:cNvPr>
          <p:cNvSpPr>
            <a:spLocks noGrp="1"/>
          </p:cNvSpPr>
          <p:nvPr>
            <p:ph sz="quarter" idx="19" hasCustomPrompt="1"/>
          </p:nvPr>
        </p:nvSpPr>
        <p:spPr>
          <a:xfrm>
            <a:off x="573088" y="1741488"/>
            <a:ext cx="7607300" cy="31638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11832818"/>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17" name="Date Placeholder 3">
            <a:extLst>
              <a:ext uri="{FF2B5EF4-FFF2-40B4-BE49-F238E27FC236}">
                <a16:creationId xmlns:a16="http://schemas.microsoft.com/office/drawing/2014/main" id="{9936C1A6-2C1F-B4DD-68BB-0A8AC42474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3" name="Gerade Verbindung 25">
            <a:extLst>
              <a:ext uri="{FF2B5EF4-FFF2-40B4-BE49-F238E27FC236}">
                <a16:creationId xmlns:a16="http://schemas.microsoft.com/office/drawing/2014/main" id="{8EF9AF35-3081-A62E-2BF6-2FF4623A3CA6}"/>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 name="Fußzeilenplatzhalter 3">
            <a:extLst>
              <a:ext uri="{FF2B5EF4-FFF2-40B4-BE49-F238E27FC236}">
                <a16:creationId xmlns:a16="http://schemas.microsoft.com/office/drawing/2014/main" id="{EBAC5355-4E6A-B7A2-6E6C-28C8D879143D}"/>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3" name="Grafik 2">
            <a:extLst>
              <a:ext uri="{FF2B5EF4-FFF2-40B4-BE49-F238E27FC236}">
                <a16:creationId xmlns:a16="http://schemas.microsoft.com/office/drawing/2014/main" id="{2B0585B0-E431-4898-0F51-01C04A0285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7E39A810-BC1F-3868-264C-1DF1CFD5BABE}"/>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463791C7-A8C0-420F-AB01-FD0C5BC28D7D}" type="datetime1">
              <a:rPr lang="de-DE" sz="900" smtClean="0"/>
              <a:t>11.04.2025</a:t>
            </a:fld>
            <a:endParaRPr lang="de-DE" sz="900" dirty="0"/>
          </a:p>
        </p:txBody>
      </p:sp>
    </p:spTree>
    <p:extLst>
      <p:ext uri="{BB962C8B-B14F-4D97-AF65-F5344CB8AC3E}">
        <p14:creationId xmlns:p14="http://schemas.microsoft.com/office/powerpoint/2010/main" val="749655070"/>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Diagramm +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lgn="l" defTabSz="685640" rtl="0" eaLnBrk="1" latinLnBrk="0" hangingPunct="1">
              <a:lnSpc>
                <a:spcPts val="2800"/>
              </a:lnSpc>
              <a:spcBef>
                <a:spcPct val="0"/>
              </a:spcBef>
              <a:buNone/>
              <a:tabLst>
                <a:tab pos="5643563" algn="l"/>
              </a:tabLst>
              <a:defRPr lang="de-DE" sz="3000" b="1" i="0" kern="1200" dirty="0">
                <a:solidFill>
                  <a:schemeClr val="tx1"/>
                </a:solidFill>
                <a:latin typeface="Rajdhani Bold" panose="02000000000000000000" pitchFamily="2" charset="0"/>
                <a:ea typeface="+mj-ea"/>
                <a:cs typeface="Rajdhani Bold" panose="02000000000000000000" pitchFamily="2" charset="0"/>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8" name="Diagrammplatzhalter 7">
            <a:extLst>
              <a:ext uri="{FF2B5EF4-FFF2-40B4-BE49-F238E27FC236}">
                <a16:creationId xmlns:a16="http://schemas.microsoft.com/office/drawing/2014/main" id="{E51DF3A5-73A3-46F5-9368-A3595747D415}"/>
              </a:ext>
            </a:extLst>
          </p:cNvPr>
          <p:cNvSpPr>
            <a:spLocks noGrp="1"/>
          </p:cNvSpPr>
          <p:nvPr>
            <p:ph type="chart" sz="quarter" idx="21"/>
          </p:nvPr>
        </p:nvSpPr>
        <p:spPr>
          <a:xfrm>
            <a:off x="576000" y="1741489"/>
            <a:ext cx="3708663" cy="3159067"/>
          </a:xfrm>
          <a:prstGeom prst="rect">
            <a:avLst/>
          </a:prstGeom>
        </p:spPr>
        <p:txBody>
          <a:bodyPr/>
          <a:lstStyle>
            <a:lvl1pPr marL="0" indent="0">
              <a:buNone/>
              <a:defRPr/>
            </a:lvl1pPr>
          </a:lstStyle>
          <a:p>
            <a:r>
              <a:rPr lang="de-DE"/>
              <a:t>Diagramm durch Klicken auf Symbol hinzufügen</a:t>
            </a:r>
            <a:endParaRPr lang="de-DE" dirty="0"/>
          </a:p>
        </p:txBody>
      </p:sp>
      <p:sp>
        <p:nvSpPr>
          <p:cNvPr id="23" name="Date Placeholder 3">
            <a:extLst>
              <a:ext uri="{FF2B5EF4-FFF2-40B4-BE49-F238E27FC236}">
                <a16:creationId xmlns:a16="http://schemas.microsoft.com/office/drawing/2014/main" id="{E4A87E99-DB3E-7E0E-0444-8234D4F759B5}"/>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4" name="Gerade Verbindung 25">
            <a:extLst>
              <a:ext uri="{FF2B5EF4-FFF2-40B4-BE49-F238E27FC236}">
                <a16:creationId xmlns:a16="http://schemas.microsoft.com/office/drawing/2014/main" id="{C70D2ADA-DA3E-BB3E-846B-7C37A0CD11B5}"/>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 name="Fußzeilenplatzhalter 3">
            <a:extLst>
              <a:ext uri="{FF2B5EF4-FFF2-40B4-BE49-F238E27FC236}">
                <a16:creationId xmlns:a16="http://schemas.microsoft.com/office/drawing/2014/main" id="{1DA035A8-47CB-EE30-BD6F-ABAE0105D898}"/>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9" name="Grafik 8">
            <a:extLst>
              <a:ext uri="{FF2B5EF4-FFF2-40B4-BE49-F238E27FC236}">
                <a16:creationId xmlns:a16="http://schemas.microsoft.com/office/drawing/2014/main" id="{B6C3B0B7-2CD6-02DB-AE6C-02678770F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D5732D99-9802-2776-C700-308B5FEEF42F}"/>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6AE559BF-3BEB-45AC-8DD3-8392193D04FB}" type="datetime1">
              <a:rPr lang="de-DE" sz="900" smtClean="0"/>
              <a:t>11.04.2025</a:t>
            </a:fld>
            <a:endParaRPr lang="de-DE" sz="900" dirty="0"/>
          </a:p>
        </p:txBody>
      </p:sp>
      <p:sp>
        <p:nvSpPr>
          <p:cNvPr id="6" name="Inhaltsplatzhalter 8">
            <a:extLst>
              <a:ext uri="{FF2B5EF4-FFF2-40B4-BE49-F238E27FC236}">
                <a16:creationId xmlns:a16="http://schemas.microsoft.com/office/drawing/2014/main" id="{40AA4AFD-E478-0390-1512-F787E96AE3D7}"/>
              </a:ext>
            </a:extLst>
          </p:cNvPr>
          <p:cNvSpPr>
            <a:spLocks noGrp="1"/>
          </p:cNvSpPr>
          <p:nvPr>
            <p:ph sz="quarter" idx="19" hasCustomPrompt="1"/>
          </p:nvPr>
        </p:nvSpPr>
        <p:spPr>
          <a:xfrm>
            <a:off x="4572000" y="1741488"/>
            <a:ext cx="3600450"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821831044"/>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abelle + Textbaustein">
    <p:spTree>
      <p:nvGrpSpPr>
        <p:cNvPr id="1" name=""/>
        <p:cNvGrpSpPr/>
        <p:nvPr/>
      </p:nvGrpSpPr>
      <p:grpSpPr>
        <a:xfrm>
          <a:off x="0" y="0"/>
          <a:ext cx="0" cy="0"/>
          <a:chOff x="0" y="0"/>
          <a:chExt cx="0" cy="0"/>
        </a:xfrm>
      </p:grpSpPr>
      <p:sp>
        <p:nvSpPr>
          <p:cNvPr id="10" name="Tabellenplatzhalter 9">
            <a:extLst>
              <a:ext uri="{FF2B5EF4-FFF2-40B4-BE49-F238E27FC236}">
                <a16:creationId xmlns:a16="http://schemas.microsoft.com/office/drawing/2014/main" id="{0383E8CB-4886-092A-2D51-1BA17E58521D}"/>
              </a:ext>
            </a:extLst>
          </p:cNvPr>
          <p:cNvSpPr>
            <a:spLocks noGrp="1"/>
          </p:cNvSpPr>
          <p:nvPr>
            <p:ph type="tbl" sz="quarter" idx="22"/>
          </p:nvPr>
        </p:nvSpPr>
        <p:spPr>
          <a:xfrm>
            <a:off x="576000" y="1741487"/>
            <a:ext cx="3711575" cy="3158723"/>
          </a:xfrm>
          <a:prstGeom prst="rect">
            <a:avLst/>
          </a:prstGeom>
        </p:spPr>
        <p:txBody>
          <a:bodyPr/>
          <a:lstStyle>
            <a:lvl1pPr marL="0" indent="0">
              <a:buNone/>
              <a:defRPr/>
            </a:lvl1pPr>
          </a:lstStyle>
          <a:p>
            <a:r>
              <a:rPr lang="de-DE"/>
              <a:t>Tabelle durch Klicken auf Symbol hinzufügen</a:t>
            </a:r>
            <a:endParaRPr lang="de-DE" dirty="0"/>
          </a:p>
        </p:txBody>
      </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lgn="l" defTabSz="685640" rtl="0" eaLnBrk="1" latinLnBrk="0" hangingPunct="1">
              <a:lnSpc>
                <a:spcPts val="2800"/>
              </a:lnSpc>
              <a:spcBef>
                <a:spcPct val="0"/>
              </a:spcBef>
              <a:buNone/>
              <a:tabLst>
                <a:tab pos="5643563" algn="l"/>
              </a:tabLst>
              <a:defRPr lang="de-DE" sz="3000" b="1" i="0" kern="1200" dirty="0">
                <a:solidFill>
                  <a:schemeClr val="tx1"/>
                </a:solidFill>
                <a:latin typeface="Rajdhani Bold" panose="02000000000000000000" pitchFamily="2" charset="0"/>
                <a:ea typeface="+mj-ea"/>
                <a:cs typeface="Rajdhani Bold" panose="02000000000000000000" pitchFamily="2" charset="0"/>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3" name="Date Placeholder 3">
            <a:extLst>
              <a:ext uri="{FF2B5EF4-FFF2-40B4-BE49-F238E27FC236}">
                <a16:creationId xmlns:a16="http://schemas.microsoft.com/office/drawing/2014/main" id="{E4A87E99-DB3E-7E0E-0444-8234D4F759B5}"/>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4" name="Gerade Verbindung 25">
            <a:extLst>
              <a:ext uri="{FF2B5EF4-FFF2-40B4-BE49-F238E27FC236}">
                <a16:creationId xmlns:a16="http://schemas.microsoft.com/office/drawing/2014/main" id="{22A1C479-4259-4FDA-1DFC-4BF7C303FDC8}"/>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 name="Fußzeilenplatzhalter 3">
            <a:extLst>
              <a:ext uri="{FF2B5EF4-FFF2-40B4-BE49-F238E27FC236}">
                <a16:creationId xmlns:a16="http://schemas.microsoft.com/office/drawing/2014/main" id="{1B8069CC-97E6-9B03-95F4-83C09CDF64E6}"/>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8" name="Grafik 7">
            <a:extLst>
              <a:ext uri="{FF2B5EF4-FFF2-40B4-BE49-F238E27FC236}">
                <a16:creationId xmlns:a16="http://schemas.microsoft.com/office/drawing/2014/main" id="{42642DBC-65E9-4950-0153-C8D805D5B9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E2545E88-7A7D-2019-2371-B63ED4F0BD0F}"/>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0CA3DBD5-99EA-4880-BA97-8E2AF391F74F}" type="datetime1">
              <a:rPr lang="de-DE" sz="900" smtClean="0"/>
              <a:t>11.04.2025</a:t>
            </a:fld>
            <a:endParaRPr lang="de-DE" sz="900" dirty="0"/>
          </a:p>
        </p:txBody>
      </p:sp>
      <p:sp>
        <p:nvSpPr>
          <p:cNvPr id="6" name="Inhaltsplatzhalter 8">
            <a:extLst>
              <a:ext uri="{FF2B5EF4-FFF2-40B4-BE49-F238E27FC236}">
                <a16:creationId xmlns:a16="http://schemas.microsoft.com/office/drawing/2014/main" id="{06F475F8-29EF-4805-6886-571BFD07910C}"/>
              </a:ext>
            </a:extLst>
          </p:cNvPr>
          <p:cNvSpPr>
            <a:spLocks noGrp="1"/>
          </p:cNvSpPr>
          <p:nvPr>
            <p:ph sz="quarter" idx="19" hasCustomPrompt="1"/>
          </p:nvPr>
        </p:nvSpPr>
        <p:spPr>
          <a:xfrm>
            <a:off x="4572000" y="1741488"/>
            <a:ext cx="3600450"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3885330"/>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ext_Bild_groß+ Textbaustein 3">
    <p:spTree>
      <p:nvGrpSpPr>
        <p:cNvPr id="1" name=""/>
        <p:cNvGrpSpPr/>
        <p:nvPr/>
      </p:nvGrpSpPr>
      <p:grpSpPr>
        <a:xfrm>
          <a:off x="0" y="0"/>
          <a:ext cx="0" cy="0"/>
          <a:chOff x="0" y="0"/>
          <a:chExt cx="0" cy="0"/>
        </a:xfrm>
      </p:grpSpPr>
      <p:sp>
        <p:nvSpPr>
          <p:cNvPr id="11" name="Textplatzhalter 16">
            <a:extLst>
              <a:ext uri="{FF2B5EF4-FFF2-40B4-BE49-F238E27FC236}">
                <a16:creationId xmlns:a16="http://schemas.microsoft.com/office/drawing/2014/main" id="{BCEB5CEB-C2D0-5E5B-47A1-468A197830D6}"/>
              </a:ext>
            </a:extLst>
          </p:cNvPr>
          <p:cNvSpPr>
            <a:spLocks noGrp="1"/>
          </p:cNvSpPr>
          <p:nvPr>
            <p:ph type="body" sz="quarter" idx="24" hasCustomPrompt="1"/>
          </p:nvPr>
        </p:nvSpPr>
        <p:spPr>
          <a:xfrm>
            <a:off x="6299781" y="2866892"/>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10" name="Textplatzhalter 16">
            <a:extLst>
              <a:ext uri="{FF2B5EF4-FFF2-40B4-BE49-F238E27FC236}">
                <a16:creationId xmlns:a16="http://schemas.microsoft.com/office/drawing/2014/main" id="{A0E18F37-179E-723C-C638-545F4C13ED34}"/>
              </a:ext>
            </a:extLst>
          </p:cNvPr>
          <p:cNvSpPr>
            <a:spLocks noGrp="1"/>
          </p:cNvSpPr>
          <p:nvPr>
            <p:ph type="body" sz="quarter" idx="23" hasCustomPrompt="1"/>
          </p:nvPr>
        </p:nvSpPr>
        <p:spPr>
          <a:xfrm>
            <a:off x="3913383" y="2866892"/>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9" name="Textplatzhalter 16">
            <a:extLst>
              <a:ext uri="{FF2B5EF4-FFF2-40B4-BE49-F238E27FC236}">
                <a16:creationId xmlns:a16="http://schemas.microsoft.com/office/drawing/2014/main" id="{5BB749E8-0A41-9A2D-68D9-A694BD9CB015}"/>
              </a:ext>
            </a:extLst>
          </p:cNvPr>
          <p:cNvSpPr>
            <a:spLocks noGrp="1"/>
          </p:cNvSpPr>
          <p:nvPr>
            <p:ph type="body" sz="quarter" idx="22" hasCustomPrompt="1"/>
          </p:nvPr>
        </p:nvSpPr>
        <p:spPr>
          <a:xfrm>
            <a:off x="1457638" y="2857500"/>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8" name="Rechteck 7">
            <a:extLst>
              <a:ext uri="{FF2B5EF4-FFF2-40B4-BE49-F238E27FC236}">
                <a16:creationId xmlns:a16="http://schemas.microsoft.com/office/drawing/2014/main" id="{52A63E9C-81EA-01C8-CAA1-4D0793858AE6}"/>
              </a:ext>
            </a:extLst>
          </p:cNvPr>
          <p:cNvSpPr/>
          <p:nvPr userDrawn="1"/>
        </p:nvSpPr>
        <p:spPr>
          <a:xfrm>
            <a:off x="0" y="1874142"/>
            <a:ext cx="9144000" cy="61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EBBF087A-8CE7-4A13-06E1-D9C229D6CC7E}"/>
              </a:ext>
            </a:extLst>
          </p:cNvPr>
          <p:cNvGrpSpPr/>
          <p:nvPr userDrawn="1"/>
        </p:nvGrpSpPr>
        <p:grpSpPr>
          <a:xfrm>
            <a:off x="4232275" y="1713005"/>
            <a:ext cx="791614" cy="1066437"/>
            <a:chOff x="870898" y="1412065"/>
            <a:chExt cx="791614" cy="1066437"/>
          </a:xfrm>
        </p:grpSpPr>
        <p:grpSp>
          <p:nvGrpSpPr>
            <p:cNvPr id="3" name="Gruppieren 2">
              <a:extLst>
                <a:ext uri="{FF2B5EF4-FFF2-40B4-BE49-F238E27FC236}">
                  <a16:creationId xmlns:a16="http://schemas.microsoft.com/office/drawing/2014/main" id="{69656A92-F125-5FE9-1ED9-F983E3A58FFE}"/>
                </a:ext>
              </a:extLst>
            </p:cNvPr>
            <p:cNvGrpSpPr/>
            <p:nvPr userDrawn="1"/>
          </p:nvGrpSpPr>
          <p:grpSpPr>
            <a:xfrm>
              <a:off x="870898" y="1417340"/>
              <a:ext cx="679299" cy="1061162"/>
              <a:chOff x="870898" y="1417340"/>
              <a:chExt cx="679299" cy="1061162"/>
            </a:xfrm>
            <a:solidFill>
              <a:schemeClr val="accent4"/>
            </a:solidFill>
          </p:grpSpPr>
          <p:sp>
            <p:nvSpPr>
              <p:cNvPr id="18" name="Rechteck 17">
                <a:extLst>
                  <a:ext uri="{FF2B5EF4-FFF2-40B4-BE49-F238E27FC236}">
                    <a16:creationId xmlns:a16="http://schemas.microsoft.com/office/drawing/2014/main" id="{0C12F752-A1EC-5229-A8CD-0B396B4A8BF7}"/>
                  </a:ext>
                </a:extLst>
              </p:cNvPr>
              <p:cNvSpPr/>
              <p:nvPr userDrawn="1"/>
            </p:nvSpPr>
            <p:spPr>
              <a:xfrm>
                <a:off x="870898" y="1417340"/>
                <a:ext cx="679299" cy="796468"/>
              </a:xfrm>
              <a:prstGeom prst="rect">
                <a:avLst/>
              </a:prstGeom>
              <a:solidFill>
                <a:srgbClr val="33D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reieck 1">
                <a:extLst>
                  <a:ext uri="{FF2B5EF4-FFF2-40B4-BE49-F238E27FC236}">
                    <a16:creationId xmlns:a16="http://schemas.microsoft.com/office/drawing/2014/main" id="{0A85D392-6567-D922-8A0D-1C503D6FF727}"/>
                  </a:ext>
                </a:extLst>
              </p:cNvPr>
              <p:cNvSpPr/>
              <p:nvPr userDrawn="1"/>
            </p:nvSpPr>
            <p:spPr>
              <a:xfrm rot="10800000">
                <a:off x="871119" y="2213807"/>
                <a:ext cx="679078" cy="264695"/>
              </a:xfrm>
              <a:prstGeom prst="triangle">
                <a:avLst/>
              </a:prstGeom>
              <a:solidFill>
                <a:srgbClr val="33D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Rechtwinkliges Dreieck 5">
              <a:extLst>
                <a:ext uri="{FF2B5EF4-FFF2-40B4-BE49-F238E27FC236}">
                  <a16:creationId xmlns:a16="http://schemas.microsoft.com/office/drawing/2014/main" id="{B108E189-9ED0-A8A4-F557-C1EB9C34B3BC}"/>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B4B36D57-FD22-D472-9774-F20A228E337A}"/>
              </a:ext>
            </a:extLst>
          </p:cNvPr>
          <p:cNvGrpSpPr/>
          <p:nvPr userDrawn="1"/>
        </p:nvGrpSpPr>
        <p:grpSpPr>
          <a:xfrm>
            <a:off x="1756386" y="1713005"/>
            <a:ext cx="791614" cy="1066437"/>
            <a:chOff x="870898" y="1412065"/>
            <a:chExt cx="791614" cy="1066437"/>
          </a:xfrm>
        </p:grpSpPr>
        <p:grpSp>
          <p:nvGrpSpPr>
            <p:cNvPr id="33" name="Gruppieren 32">
              <a:extLst>
                <a:ext uri="{FF2B5EF4-FFF2-40B4-BE49-F238E27FC236}">
                  <a16:creationId xmlns:a16="http://schemas.microsoft.com/office/drawing/2014/main" id="{48DE55C3-2D5F-3072-1679-85B69AFA0840}"/>
                </a:ext>
              </a:extLst>
            </p:cNvPr>
            <p:cNvGrpSpPr/>
            <p:nvPr userDrawn="1"/>
          </p:nvGrpSpPr>
          <p:grpSpPr>
            <a:xfrm>
              <a:off x="870898" y="1417340"/>
              <a:ext cx="679299" cy="1061162"/>
              <a:chOff x="870898" y="1417340"/>
              <a:chExt cx="679299" cy="1061162"/>
            </a:xfrm>
            <a:solidFill>
              <a:schemeClr val="accent4"/>
            </a:solidFill>
          </p:grpSpPr>
          <p:sp>
            <p:nvSpPr>
              <p:cNvPr id="35" name="Rechteck 34">
                <a:extLst>
                  <a:ext uri="{FF2B5EF4-FFF2-40B4-BE49-F238E27FC236}">
                    <a16:creationId xmlns:a16="http://schemas.microsoft.com/office/drawing/2014/main" id="{275B8C7D-8C45-8CAA-74A7-DDBD3875159F}"/>
                  </a:ext>
                </a:extLst>
              </p:cNvPr>
              <p:cNvSpPr/>
              <p:nvPr userDrawn="1"/>
            </p:nvSpPr>
            <p:spPr>
              <a:xfrm>
                <a:off x="870898" y="1417340"/>
                <a:ext cx="679299" cy="7964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Dreieck 35">
                <a:extLst>
                  <a:ext uri="{FF2B5EF4-FFF2-40B4-BE49-F238E27FC236}">
                    <a16:creationId xmlns:a16="http://schemas.microsoft.com/office/drawing/2014/main" id="{3C0B77FE-511B-AED5-55DF-0E82619644D6}"/>
                  </a:ext>
                </a:extLst>
              </p:cNvPr>
              <p:cNvSpPr/>
              <p:nvPr userDrawn="1"/>
            </p:nvSpPr>
            <p:spPr>
              <a:xfrm rot="10800000">
                <a:off x="871119" y="2213807"/>
                <a:ext cx="679078" cy="26469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 name="Rechtwinkliges Dreieck 33">
              <a:extLst>
                <a:ext uri="{FF2B5EF4-FFF2-40B4-BE49-F238E27FC236}">
                  <a16:creationId xmlns:a16="http://schemas.microsoft.com/office/drawing/2014/main" id="{821DBCDB-491C-4E25-7D42-2C00AA61E79C}"/>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8" name="Gruppieren 37">
            <a:extLst>
              <a:ext uri="{FF2B5EF4-FFF2-40B4-BE49-F238E27FC236}">
                <a16:creationId xmlns:a16="http://schemas.microsoft.com/office/drawing/2014/main" id="{D910F278-00B0-8F0B-BEF5-B640A579B9E9}"/>
              </a:ext>
            </a:extLst>
          </p:cNvPr>
          <p:cNvGrpSpPr/>
          <p:nvPr userDrawn="1"/>
        </p:nvGrpSpPr>
        <p:grpSpPr>
          <a:xfrm>
            <a:off x="6628555" y="1713005"/>
            <a:ext cx="791614" cy="1066437"/>
            <a:chOff x="870898" y="1412065"/>
            <a:chExt cx="791614" cy="1066437"/>
          </a:xfrm>
        </p:grpSpPr>
        <p:grpSp>
          <p:nvGrpSpPr>
            <p:cNvPr id="39" name="Gruppieren 38">
              <a:extLst>
                <a:ext uri="{FF2B5EF4-FFF2-40B4-BE49-F238E27FC236}">
                  <a16:creationId xmlns:a16="http://schemas.microsoft.com/office/drawing/2014/main" id="{4F1B468F-C3AD-C9E6-9557-9AF2F9DE740B}"/>
                </a:ext>
              </a:extLst>
            </p:cNvPr>
            <p:cNvGrpSpPr/>
            <p:nvPr userDrawn="1"/>
          </p:nvGrpSpPr>
          <p:grpSpPr>
            <a:xfrm>
              <a:off x="870898" y="1417340"/>
              <a:ext cx="679299" cy="1061162"/>
              <a:chOff x="870898" y="1417340"/>
              <a:chExt cx="679299" cy="1061162"/>
            </a:xfrm>
            <a:solidFill>
              <a:schemeClr val="accent4"/>
            </a:solidFill>
          </p:grpSpPr>
          <p:sp>
            <p:nvSpPr>
              <p:cNvPr id="41" name="Rechteck 40">
                <a:extLst>
                  <a:ext uri="{FF2B5EF4-FFF2-40B4-BE49-F238E27FC236}">
                    <a16:creationId xmlns:a16="http://schemas.microsoft.com/office/drawing/2014/main" id="{2D39B676-0F04-5302-2D4F-FAAC3A35AF28}"/>
                  </a:ext>
                </a:extLst>
              </p:cNvPr>
              <p:cNvSpPr/>
              <p:nvPr userDrawn="1"/>
            </p:nvSpPr>
            <p:spPr>
              <a:xfrm>
                <a:off x="870898" y="1417340"/>
                <a:ext cx="679299" cy="796468"/>
              </a:xfrm>
              <a:prstGeom prst="rect">
                <a:avLst/>
              </a:prstGeom>
              <a:solidFill>
                <a:srgbClr val="66D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reieck 41">
                <a:extLst>
                  <a:ext uri="{FF2B5EF4-FFF2-40B4-BE49-F238E27FC236}">
                    <a16:creationId xmlns:a16="http://schemas.microsoft.com/office/drawing/2014/main" id="{04101E5F-C954-5E1C-6B5C-50BF56E545B9}"/>
                  </a:ext>
                </a:extLst>
              </p:cNvPr>
              <p:cNvSpPr/>
              <p:nvPr userDrawn="1"/>
            </p:nvSpPr>
            <p:spPr>
              <a:xfrm rot="10800000">
                <a:off x="871119" y="2213807"/>
                <a:ext cx="679078" cy="264695"/>
              </a:xfrm>
              <a:prstGeom prst="triangle">
                <a:avLst/>
              </a:prstGeom>
              <a:solidFill>
                <a:srgbClr val="66D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Rechtwinkliges Dreieck 39">
              <a:extLst>
                <a:ext uri="{FF2B5EF4-FFF2-40B4-BE49-F238E27FC236}">
                  <a16:creationId xmlns:a16="http://schemas.microsoft.com/office/drawing/2014/main" id="{C17BD9E7-B3E8-F7B7-8B7B-E7BF914113CE}"/>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7" name="Title Placeholder 1">
            <a:extLst>
              <a:ext uri="{FF2B5EF4-FFF2-40B4-BE49-F238E27FC236}">
                <a16:creationId xmlns:a16="http://schemas.microsoft.com/office/drawing/2014/main" id="{B976F542-B1E2-54B7-E93D-38D3AD4E18CE}"/>
              </a:ext>
            </a:extLst>
          </p:cNvPr>
          <p:cNvSpPr>
            <a:spLocks noGrp="1"/>
          </p:cNvSpPr>
          <p:nvPr>
            <p:ph type="title"/>
          </p:nvPr>
        </p:nvSpPr>
        <p:spPr>
          <a:xfrm>
            <a:off x="576000" y="983891"/>
            <a:ext cx="7596451" cy="384721"/>
          </a:xfrm>
          <a:prstGeom prst="rect">
            <a:avLst/>
          </a:prstGeom>
        </p:spPr>
        <p:txBody>
          <a:bodyPr vert="horz" wrap="square" lIns="0" tIns="0" rIns="0" bIns="0" rtlCol="0" anchor="t">
            <a:spAutoFit/>
          </a:bodyPr>
          <a:lstStyle>
            <a:lvl1pPr>
              <a:defRPr/>
            </a:lvl1pPr>
          </a:lstStyle>
          <a:p>
            <a:r>
              <a:rPr lang="de-DE" dirty="0"/>
              <a:t>Mastertitelformat bearbeiten</a:t>
            </a:r>
            <a:endParaRPr lang="en-US" dirty="0"/>
          </a:p>
        </p:txBody>
      </p:sp>
      <p:sp>
        <p:nvSpPr>
          <p:cNvPr id="58" name="Titel 19">
            <a:extLst>
              <a:ext uri="{FF2B5EF4-FFF2-40B4-BE49-F238E27FC236}">
                <a16:creationId xmlns:a16="http://schemas.microsoft.com/office/drawing/2014/main" id="{6463E4C3-69CE-99D3-DA1C-AF87C2260B59}"/>
              </a:ext>
            </a:extLst>
          </p:cNvPr>
          <p:cNvSpPr txBox="1">
            <a:spLocks/>
          </p:cNvSpPr>
          <p:nvPr userDrawn="1"/>
        </p:nvSpPr>
        <p:spPr>
          <a:xfrm>
            <a:off x="1756386" y="2029512"/>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01</a:t>
            </a:r>
          </a:p>
        </p:txBody>
      </p:sp>
      <p:sp>
        <p:nvSpPr>
          <p:cNvPr id="59" name="Titel 19">
            <a:extLst>
              <a:ext uri="{FF2B5EF4-FFF2-40B4-BE49-F238E27FC236}">
                <a16:creationId xmlns:a16="http://schemas.microsoft.com/office/drawing/2014/main" id="{0EA8666B-0E06-880B-DAC3-DBFD0B13CD9B}"/>
              </a:ext>
            </a:extLst>
          </p:cNvPr>
          <p:cNvSpPr txBox="1">
            <a:spLocks/>
          </p:cNvSpPr>
          <p:nvPr userDrawn="1"/>
        </p:nvSpPr>
        <p:spPr>
          <a:xfrm>
            <a:off x="4232275" y="2029512"/>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02</a:t>
            </a:r>
          </a:p>
        </p:txBody>
      </p:sp>
      <p:sp>
        <p:nvSpPr>
          <p:cNvPr id="60" name="Titel 19">
            <a:extLst>
              <a:ext uri="{FF2B5EF4-FFF2-40B4-BE49-F238E27FC236}">
                <a16:creationId xmlns:a16="http://schemas.microsoft.com/office/drawing/2014/main" id="{326DB026-6FD6-8D31-8976-3CF8433C2361}"/>
              </a:ext>
            </a:extLst>
          </p:cNvPr>
          <p:cNvSpPr txBox="1">
            <a:spLocks/>
          </p:cNvSpPr>
          <p:nvPr userDrawn="1"/>
        </p:nvSpPr>
        <p:spPr>
          <a:xfrm>
            <a:off x="6620166" y="2029512"/>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03</a:t>
            </a:r>
          </a:p>
        </p:txBody>
      </p:sp>
      <p:grpSp>
        <p:nvGrpSpPr>
          <p:cNvPr id="4" name="Gruppieren 3">
            <a:extLst>
              <a:ext uri="{FF2B5EF4-FFF2-40B4-BE49-F238E27FC236}">
                <a16:creationId xmlns:a16="http://schemas.microsoft.com/office/drawing/2014/main" id="{05EE67FB-1D83-0E98-80FC-082394CCFC6F}"/>
              </a:ext>
            </a:extLst>
          </p:cNvPr>
          <p:cNvGrpSpPr/>
          <p:nvPr userDrawn="1"/>
        </p:nvGrpSpPr>
        <p:grpSpPr>
          <a:xfrm>
            <a:off x="692898" y="5336646"/>
            <a:ext cx="113885" cy="102665"/>
            <a:chOff x="923983" y="6403975"/>
            <a:chExt cx="151867" cy="123198"/>
          </a:xfrm>
          <a:noFill/>
        </p:grpSpPr>
        <p:sp>
          <p:nvSpPr>
            <p:cNvPr id="22" name="Rechteck 21">
              <a:extLst>
                <a:ext uri="{FF2B5EF4-FFF2-40B4-BE49-F238E27FC236}">
                  <a16:creationId xmlns:a16="http://schemas.microsoft.com/office/drawing/2014/main" id="{6AA3E636-E036-BB5C-74CA-DAB7FE2D2492}"/>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23" name="Rechteck 22">
              <a:extLst>
                <a:ext uri="{FF2B5EF4-FFF2-40B4-BE49-F238E27FC236}">
                  <a16:creationId xmlns:a16="http://schemas.microsoft.com/office/drawing/2014/main" id="{F3E59761-751C-32D5-7152-5F553868D9FA}"/>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4" name="Gruppieren 23">
            <a:extLst>
              <a:ext uri="{FF2B5EF4-FFF2-40B4-BE49-F238E27FC236}">
                <a16:creationId xmlns:a16="http://schemas.microsoft.com/office/drawing/2014/main" id="{C06DBF53-7092-9FC8-F47D-3EECB50A786E}"/>
              </a:ext>
            </a:extLst>
          </p:cNvPr>
          <p:cNvGrpSpPr/>
          <p:nvPr userDrawn="1"/>
        </p:nvGrpSpPr>
        <p:grpSpPr>
          <a:xfrm>
            <a:off x="573088" y="5330689"/>
            <a:ext cx="134158" cy="141567"/>
            <a:chOff x="7072313" y="5197475"/>
            <a:chExt cx="134158" cy="141567"/>
          </a:xfrm>
        </p:grpSpPr>
        <p:sp>
          <p:nvSpPr>
            <p:cNvPr id="25" name="Rechteck 24">
              <a:extLst>
                <a:ext uri="{FF2B5EF4-FFF2-40B4-BE49-F238E27FC236}">
                  <a16:creationId xmlns:a16="http://schemas.microsoft.com/office/drawing/2014/main" id="{D4858546-64DE-5ABA-2CB1-19990657DF15}"/>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6" name="Rechteck 25">
              <a:extLst>
                <a:ext uri="{FF2B5EF4-FFF2-40B4-BE49-F238E27FC236}">
                  <a16:creationId xmlns:a16="http://schemas.microsoft.com/office/drawing/2014/main" id="{70846A05-7271-8921-F521-162EFAE6A64B}"/>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7" name="Date Placeholder 3">
            <a:extLst>
              <a:ext uri="{FF2B5EF4-FFF2-40B4-BE49-F238E27FC236}">
                <a16:creationId xmlns:a16="http://schemas.microsoft.com/office/drawing/2014/main" id="{827FF6C6-EB2B-25E1-428A-7253BA21C7E4}"/>
              </a:ext>
            </a:extLst>
          </p:cNvPr>
          <p:cNvSpPr txBox="1">
            <a:spLocks/>
          </p:cNvSpPr>
          <p:nvPr userDrawn="1"/>
        </p:nvSpPr>
        <p:spPr>
          <a:xfrm>
            <a:off x="7050186"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29" name="Date Placeholder 3">
            <a:extLst>
              <a:ext uri="{FF2B5EF4-FFF2-40B4-BE49-F238E27FC236}">
                <a16:creationId xmlns:a16="http://schemas.microsoft.com/office/drawing/2014/main" id="{71814FD1-53B1-AF32-4D41-568872B69DEB}"/>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0" name="Gerade Verbindung 25">
            <a:extLst>
              <a:ext uri="{FF2B5EF4-FFF2-40B4-BE49-F238E27FC236}">
                <a16:creationId xmlns:a16="http://schemas.microsoft.com/office/drawing/2014/main" id="{48FFBEA1-0BA4-F849-298E-36BC438D8810}"/>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2" name="Fußzeilenplatzhalter 3">
            <a:extLst>
              <a:ext uri="{FF2B5EF4-FFF2-40B4-BE49-F238E27FC236}">
                <a16:creationId xmlns:a16="http://schemas.microsoft.com/office/drawing/2014/main" id="{99406568-7043-5920-F0A1-22D8EA2E0258}"/>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37" name="Grafik 36">
            <a:extLst>
              <a:ext uri="{FF2B5EF4-FFF2-40B4-BE49-F238E27FC236}">
                <a16:creationId xmlns:a16="http://schemas.microsoft.com/office/drawing/2014/main" id="{D37E10C2-6A25-1E85-D499-E5BE57C736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5" name="Datumsplatzhalter 17">
            <a:extLst>
              <a:ext uri="{FF2B5EF4-FFF2-40B4-BE49-F238E27FC236}">
                <a16:creationId xmlns:a16="http://schemas.microsoft.com/office/drawing/2014/main" id="{C1C53974-AB13-3068-F045-52246FD2A786}"/>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3D82F2E1-B7C0-4565-8F2C-B94CE0185849}" type="datetime1">
              <a:rPr lang="de-DE" sz="900" smtClean="0"/>
              <a:t>11.04.2025</a:t>
            </a:fld>
            <a:endParaRPr lang="de-DE" sz="900" dirty="0"/>
          </a:p>
        </p:txBody>
      </p:sp>
    </p:spTree>
    <p:extLst>
      <p:ext uri="{BB962C8B-B14F-4D97-AF65-F5344CB8AC3E}">
        <p14:creationId xmlns:p14="http://schemas.microsoft.com/office/powerpoint/2010/main" val="114640496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ext_Bild_groß+ Textbaustein 4">
    <p:spTree>
      <p:nvGrpSpPr>
        <p:cNvPr id="1" name=""/>
        <p:cNvGrpSpPr/>
        <p:nvPr/>
      </p:nvGrpSpPr>
      <p:grpSpPr>
        <a:xfrm>
          <a:off x="0" y="0"/>
          <a:ext cx="0" cy="0"/>
          <a:chOff x="0" y="0"/>
          <a:chExt cx="0" cy="0"/>
        </a:xfrm>
      </p:grpSpPr>
      <p:sp>
        <p:nvSpPr>
          <p:cNvPr id="16" name="Textplatzhalter 16">
            <a:extLst>
              <a:ext uri="{FF2B5EF4-FFF2-40B4-BE49-F238E27FC236}">
                <a16:creationId xmlns:a16="http://schemas.microsoft.com/office/drawing/2014/main" id="{BDE4CCAB-E429-C139-5A87-6C8F4AAA355D}"/>
              </a:ext>
            </a:extLst>
          </p:cNvPr>
          <p:cNvSpPr>
            <a:spLocks noGrp="1"/>
          </p:cNvSpPr>
          <p:nvPr>
            <p:ph type="body" sz="quarter" idx="25" hasCustomPrompt="1"/>
          </p:nvPr>
        </p:nvSpPr>
        <p:spPr>
          <a:xfrm>
            <a:off x="6704014" y="2867851"/>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11" name="Textplatzhalter 16">
            <a:extLst>
              <a:ext uri="{FF2B5EF4-FFF2-40B4-BE49-F238E27FC236}">
                <a16:creationId xmlns:a16="http://schemas.microsoft.com/office/drawing/2014/main" id="{644F8307-D36C-A5FE-69D8-274ABE04D3C4}"/>
              </a:ext>
            </a:extLst>
          </p:cNvPr>
          <p:cNvSpPr>
            <a:spLocks noGrp="1"/>
          </p:cNvSpPr>
          <p:nvPr>
            <p:ph type="body" sz="quarter" idx="24" hasCustomPrompt="1"/>
          </p:nvPr>
        </p:nvSpPr>
        <p:spPr>
          <a:xfrm>
            <a:off x="4661904" y="2855361"/>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10" name="Textplatzhalter 16">
            <a:extLst>
              <a:ext uri="{FF2B5EF4-FFF2-40B4-BE49-F238E27FC236}">
                <a16:creationId xmlns:a16="http://schemas.microsoft.com/office/drawing/2014/main" id="{ED4A2FAB-EAD1-48E5-C6D6-A40DA8829BC5}"/>
              </a:ext>
            </a:extLst>
          </p:cNvPr>
          <p:cNvSpPr>
            <a:spLocks noGrp="1"/>
          </p:cNvSpPr>
          <p:nvPr>
            <p:ph type="body" sz="quarter" idx="23" hasCustomPrompt="1"/>
          </p:nvPr>
        </p:nvSpPr>
        <p:spPr>
          <a:xfrm>
            <a:off x="2605740" y="2864422"/>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9" name="Textplatzhalter 16">
            <a:extLst>
              <a:ext uri="{FF2B5EF4-FFF2-40B4-BE49-F238E27FC236}">
                <a16:creationId xmlns:a16="http://schemas.microsoft.com/office/drawing/2014/main" id="{B62123D0-6F31-DB87-CAD5-5149D7500C33}"/>
              </a:ext>
            </a:extLst>
          </p:cNvPr>
          <p:cNvSpPr>
            <a:spLocks noGrp="1"/>
          </p:cNvSpPr>
          <p:nvPr>
            <p:ph type="body" sz="quarter" idx="22" hasCustomPrompt="1"/>
          </p:nvPr>
        </p:nvSpPr>
        <p:spPr>
          <a:xfrm>
            <a:off x="579438" y="2867851"/>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8" name="Rechteck 7">
            <a:extLst>
              <a:ext uri="{FF2B5EF4-FFF2-40B4-BE49-F238E27FC236}">
                <a16:creationId xmlns:a16="http://schemas.microsoft.com/office/drawing/2014/main" id="{52A63E9C-81EA-01C8-CAA1-4D0793858AE6}"/>
              </a:ext>
            </a:extLst>
          </p:cNvPr>
          <p:cNvSpPr/>
          <p:nvPr userDrawn="1"/>
        </p:nvSpPr>
        <p:spPr>
          <a:xfrm>
            <a:off x="0" y="1874142"/>
            <a:ext cx="9144000" cy="61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EBBF087A-8CE7-4A13-06E1-D9C229D6CC7E}"/>
              </a:ext>
            </a:extLst>
          </p:cNvPr>
          <p:cNvGrpSpPr/>
          <p:nvPr userDrawn="1"/>
        </p:nvGrpSpPr>
        <p:grpSpPr>
          <a:xfrm>
            <a:off x="2916680" y="1721147"/>
            <a:ext cx="791614" cy="1066437"/>
            <a:chOff x="870898" y="1412065"/>
            <a:chExt cx="791614" cy="1066437"/>
          </a:xfrm>
        </p:grpSpPr>
        <p:grpSp>
          <p:nvGrpSpPr>
            <p:cNvPr id="3" name="Gruppieren 2">
              <a:extLst>
                <a:ext uri="{FF2B5EF4-FFF2-40B4-BE49-F238E27FC236}">
                  <a16:creationId xmlns:a16="http://schemas.microsoft.com/office/drawing/2014/main" id="{69656A92-F125-5FE9-1ED9-F983E3A58FFE}"/>
                </a:ext>
              </a:extLst>
            </p:cNvPr>
            <p:cNvGrpSpPr/>
            <p:nvPr userDrawn="1"/>
          </p:nvGrpSpPr>
          <p:grpSpPr>
            <a:xfrm>
              <a:off x="870898" y="1417340"/>
              <a:ext cx="679299" cy="1061162"/>
              <a:chOff x="870898" y="1417340"/>
              <a:chExt cx="679299" cy="1061162"/>
            </a:xfrm>
            <a:solidFill>
              <a:schemeClr val="accent4"/>
            </a:solidFill>
          </p:grpSpPr>
          <p:sp>
            <p:nvSpPr>
              <p:cNvPr id="18" name="Rechteck 17">
                <a:extLst>
                  <a:ext uri="{FF2B5EF4-FFF2-40B4-BE49-F238E27FC236}">
                    <a16:creationId xmlns:a16="http://schemas.microsoft.com/office/drawing/2014/main" id="{0C12F752-A1EC-5229-A8CD-0B396B4A8BF7}"/>
                  </a:ext>
                </a:extLst>
              </p:cNvPr>
              <p:cNvSpPr/>
              <p:nvPr userDrawn="1"/>
            </p:nvSpPr>
            <p:spPr>
              <a:xfrm>
                <a:off x="870898" y="1417340"/>
                <a:ext cx="679299" cy="796468"/>
              </a:xfrm>
              <a:prstGeom prst="rect">
                <a:avLst/>
              </a:prstGeom>
              <a:solidFill>
                <a:srgbClr val="33D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reieck 1">
                <a:extLst>
                  <a:ext uri="{FF2B5EF4-FFF2-40B4-BE49-F238E27FC236}">
                    <a16:creationId xmlns:a16="http://schemas.microsoft.com/office/drawing/2014/main" id="{0A85D392-6567-D922-8A0D-1C503D6FF727}"/>
                  </a:ext>
                </a:extLst>
              </p:cNvPr>
              <p:cNvSpPr/>
              <p:nvPr userDrawn="1"/>
            </p:nvSpPr>
            <p:spPr>
              <a:xfrm rot="10800000">
                <a:off x="871119" y="2213807"/>
                <a:ext cx="679078" cy="264695"/>
              </a:xfrm>
              <a:prstGeom prst="triangle">
                <a:avLst/>
              </a:prstGeom>
              <a:solidFill>
                <a:srgbClr val="33D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Rechtwinkliges Dreieck 5">
              <a:extLst>
                <a:ext uri="{FF2B5EF4-FFF2-40B4-BE49-F238E27FC236}">
                  <a16:creationId xmlns:a16="http://schemas.microsoft.com/office/drawing/2014/main" id="{B108E189-9ED0-A8A4-F557-C1EB9C34B3BC}"/>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B4B36D57-FD22-D472-9774-F20A228E337A}"/>
              </a:ext>
            </a:extLst>
          </p:cNvPr>
          <p:cNvGrpSpPr/>
          <p:nvPr userDrawn="1"/>
        </p:nvGrpSpPr>
        <p:grpSpPr>
          <a:xfrm>
            <a:off x="871990" y="1713006"/>
            <a:ext cx="791614" cy="1066437"/>
            <a:chOff x="870898" y="1412065"/>
            <a:chExt cx="791614" cy="1066437"/>
          </a:xfrm>
        </p:grpSpPr>
        <p:grpSp>
          <p:nvGrpSpPr>
            <p:cNvPr id="33" name="Gruppieren 32">
              <a:extLst>
                <a:ext uri="{FF2B5EF4-FFF2-40B4-BE49-F238E27FC236}">
                  <a16:creationId xmlns:a16="http://schemas.microsoft.com/office/drawing/2014/main" id="{48DE55C3-2D5F-3072-1679-85B69AFA0840}"/>
                </a:ext>
              </a:extLst>
            </p:cNvPr>
            <p:cNvGrpSpPr/>
            <p:nvPr userDrawn="1"/>
          </p:nvGrpSpPr>
          <p:grpSpPr>
            <a:xfrm>
              <a:off x="870898" y="1417340"/>
              <a:ext cx="679299" cy="1061162"/>
              <a:chOff x="870898" y="1417340"/>
              <a:chExt cx="679299" cy="1061162"/>
            </a:xfrm>
            <a:solidFill>
              <a:schemeClr val="accent4"/>
            </a:solidFill>
          </p:grpSpPr>
          <p:sp>
            <p:nvSpPr>
              <p:cNvPr id="35" name="Rechteck 34">
                <a:extLst>
                  <a:ext uri="{FF2B5EF4-FFF2-40B4-BE49-F238E27FC236}">
                    <a16:creationId xmlns:a16="http://schemas.microsoft.com/office/drawing/2014/main" id="{275B8C7D-8C45-8CAA-74A7-DDBD3875159F}"/>
                  </a:ext>
                </a:extLst>
              </p:cNvPr>
              <p:cNvSpPr/>
              <p:nvPr userDrawn="1"/>
            </p:nvSpPr>
            <p:spPr>
              <a:xfrm>
                <a:off x="870898" y="1417340"/>
                <a:ext cx="679299" cy="7964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Dreieck 35">
                <a:extLst>
                  <a:ext uri="{FF2B5EF4-FFF2-40B4-BE49-F238E27FC236}">
                    <a16:creationId xmlns:a16="http://schemas.microsoft.com/office/drawing/2014/main" id="{3C0B77FE-511B-AED5-55DF-0E82619644D6}"/>
                  </a:ext>
                </a:extLst>
              </p:cNvPr>
              <p:cNvSpPr/>
              <p:nvPr userDrawn="1"/>
            </p:nvSpPr>
            <p:spPr>
              <a:xfrm rot="10800000">
                <a:off x="871119" y="2213807"/>
                <a:ext cx="679078" cy="26469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 name="Rechtwinkliges Dreieck 33">
              <a:extLst>
                <a:ext uri="{FF2B5EF4-FFF2-40B4-BE49-F238E27FC236}">
                  <a16:creationId xmlns:a16="http://schemas.microsoft.com/office/drawing/2014/main" id="{821DBCDB-491C-4E25-7D42-2C00AA61E79C}"/>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8" name="Gruppieren 37">
            <a:extLst>
              <a:ext uri="{FF2B5EF4-FFF2-40B4-BE49-F238E27FC236}">
                <a16:creationId xmlns:a16="http://schemas.microsoft.com/office/drawing/2014/main" id="{D910F278-00B0-8F0B-BEF5-B640A579B9E9}"/>
              </a:ext>
            </a:extLst>
          </p:cNvPr>
          <p:cNvGrpSpPr/>
          <p:nvPr userDrawn="1"/>
        </p:nvGrpSpPr>
        <p:grpSpPr>
          <a:xfrm>
            <a:off x="4983028" y="1713666"/>
            <a:ext cx="791614" cy="1066437"/>
            <a:chOff x="870898" y="1412065"/>
            <a:chExt cx="791614" cy="1066437"/>
          </a:xfrm>
        </p:grpSpPr>
        <p:grpSp>
          <p:nvGrpSpPr>
            <p:cNvPr id="39" name="Gruppieren 38">
              <a:extLst>
                <a:ext uri="{FF2B5EF4-FFF2-40B4-BE49-F238E27FC236}">
                  <a16:creationId xmlns:a16="http://schemas.microsoft.com/office/drawing/2014/main" id="{4F1B468F-C3AD-C9E6-9557-9AF2F9DE740B}"/>
                </a:ext>
              </a:extLst>
            </p:cNvPr>
            <p:cNvGrpSpPr/>
            <p:nvPr userDrawn="1"/>
          </p:nvGrpSpPr>
          <p:grpSpPr>
            <a:xfrm>
              <a:off x="870898" y="1417340"/>
              <a:ext cx="679299" cy="1061162"/>
              <a:chOff x="870898" y="1417340"/>
              <a:chExt cx="679299" cy="1061162"/>
            </a:xfrm>
            <a:solidFill>
              <a:schemeClr val="accent4"/>
            </a:solidFill>
          </p:grpSpPr>
          <p:sp>
            <p:nvSpPr>
              <p:cNvPr id="41" name="Rechteck 40">
                <a:extLst>
                  <a:ext uri="{FF2B5EF4-FFF2-40B4-BE49-F238E27FC236}">
                    <a16:creationId xmlns:a16="http://schemas.microsoft.com/office/drawing/2014/main" id="{2D39B676-0F04-5302-2D4F-FAAC3A35AF28}"/>
                  </a:ext>
                </a:extLst>
              </p:cNvPr>
              <p:cNvSpPr/>
              <p:nvPr userDrawn="1"/>
            </p:nvSpPr>
            <p:spPr>
              <a:xfrm>
                <a:off x="870898" y="1417340"/>
                <a:ext cx="679299" cy="796468"/>
              </a:xfrm>
              <a:prstGeom prst="rect">
                <a:avLst/>
              </a:prstGeom>
              <a:solidFill>
                <a:srgbClr val="66D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reieck 41">
                <a:extLst>
                  <a:ext uri="{FF2B5EF4-FFF2-40B4-BE49-F238E27FC236}">
                    <a16:creationId xmlns:a16="http://schemas.microsoft.com/office/drawing/2014/main" id="{04101E5F-C954-5E1C-6B5C-50BF56E545B9}"/>
                  </a:ext>
                </a:extLst>
              </p:cNvPr>
              <p:cNvSpPr/>
              <p:nvPr userDrawn="1"/>
            </p:nvSpPr>
            <p:spPr>
              <a:xfrm rot="10800000">
                <a:off x="871119" y="2213807"/>
                <a:ext cx="679078" cy="264695"/>
              </a:xfrm>
              <a:prstGeom prst="triangle">
                <a:avLst/>
              </a:prstGeom>
              <a:solidFill>
                <a:srgbClr val="66D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Rechtwinkliges Dreieck 39">
              <a:extLst>
                <a:ext uri="{FF2B5EF4-FFF2-40B4-BE49-F238E27FC236}">
                  <a16:creationId xmlns:a16="http://schemas.microsoft.com/office/drawing/2014/main" id="{C17BD9E7-B3E8-F7B7-8B7B-E7BF914113CE}"/>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3" name="Gruppieren 42">
            <a:extLst>
              <a:ext uri="{FF2B5EF4-FFF2-40B4-BE49-F238E27FC236}">
                <a16:creationId xmlns:a16="http://schemas.microsoft.com/office/drawing/2014/main" id="{87AD6740-2BA5-66A3-DA49-51497AAB625D}"/>
              </a:ext>
            </a:extLst>
          </p:cNvPr>
          <p:cNvGrpSpPr/>
          <p:nvPr userDrawn="1"/>
        </p:nvGrpSpPr>
        <p:grpSpPr>
          <a:xfrm>
            <a:off x="7020567" y="1721146"/>
            <a:ext cx="791614" cy="1066437"/>
            <a:chOff x="870898" y="1412065"/>
            <a:chExt cx="791614" cy="1066437"/>
          </a:xfrm>
        </p:grpSpPr>
        <p:grpSp>
          <p:nvGrpSpPr>
            <p:cNvPr id="44" name="Gruppieren 43">
              <a:extLst>
                <a:ext uri="{FF2B5EF4-FFF2-40B4-BE49-F238E27FC236}">
                  <a16:creationId xmlns:a16="http://schemas.microsoft.com/office/drawing/2014/main" id="{D7315E81-2627-0142-5CF9-451E1A097DE3}"/>
                </a:ext>
              </a:extLst>
            </p:cNvPr>
            <p:cNvGrpSpPr/>
            <p:nvPr userDrawn="1"/>
          </p:nvGrpSpPr>
          <p:grpSpPr>
            <a:xfrm>
              <a:off x="870898" y="1417340"/>
              <a:ext cx="679299" cy="1061162"/>
              <a:chOff x="870898" y="1417340"/>
              <a:chExt cx="679299" cy="1061162"/>
            </a:xfrm>
            <a:solidFill>
              <a:schemeClr val="accent4"/>
            </a:solidFill>
          </p:grpSpPr>
          <p:sp>
            <p:nvSpPr>
              <p:cNvPr id="46" name="Rechteck 45">
                <a:extLst>
                  <a:ext uri="{FF2B5EF4-FFF2-40B4-BE49-F238E27FC236}">
                    <a16:creationId xmlns:a16="http://schemas.microsoft.com/office/drawing/2014/main" id="{EA4354E0-D37B-B4F9-E513-FEE0EEAE1DC4}"/>
                  </a:ext>
                </a:extLst>
              </p:cNvPr>
              <p:cNvSpPr/>
              <p:nvPr userDrawn="1"/>
            </p:nvSpPr>
            <p:spPr>
              <a:xfrm>
                <a:off x="870898" y="1417340"/>
                <a:ext cx="679299" cy="796468"/>
              </a:xfrm>
              <a:prstGeom prst="rect">
                <a:avLst/>
              </a:prstGeom>
              <a:solidFill>
                <a:srgbClr val="99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Dreieck 46">
                <a:extLst>
                  <a:ext uri="{FF2B5EF4-FFF2-40B4-BE49-F238E27FC236}">
                    <a16:creationId xmlns:a16="http://schemas.microsoft.com/office/drawing/2014/main" id="{AA477169-24C8-77F0-902D-BD8B663A5CF7}"/>
                  </a:ext>
                </a:extLst>
              </p:cNvPr>
              <p:cNvSpPr/>
              <p:nvPr userDrawn="1"/>
            </p:nvSpPr>
            <p:spPr>
              <a:xfrm rot="10800000">
                <a:off x="871119" y="2213807"/>
                <a:ext cx="679078" cy="264695"/>
              </a:xfrm>
              <a:prstGeom prst="triangle">
                <a:avLst/>
              </a:prstGeom>
              <a:solidFill>
                <a:srgbClr val="99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 name="Rechtwinkliges Dreieck 44">
              <a:extLst>
                <a:ext uri="{FF2B5EF4-FFF2-40B4-BE49-F238E27FC236}">
                  <a16:creationId xmlns:a16="http://schemas.microsoft.com/office/drawing/2014/main" id="{05312EC5-9696-9C56-C700-722FA21F946F}"/>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7" name="Title Placeholder 1">
            <a:extLst>
              <a:ext uri="{FF2B5EF4-FFF2-40B4-BE49-F238E27FC236}">
                <a16:creationId xmlns:a16="http://schemas.microsoft.com/office/drawing/2014/main" id="{B976F542-B1E2-54B7-E93D-38D3AD4E18CE}"/>
              </a:ext>
            </a:extLst>
          </p:cNvPr>
          <p:cNvSpPr>
            <a:spLocks noGrp="1"/>
          </p:cNvSpPr>
          <p:nvPr>
            <p:ph type="title"/>
          </p:nvPr>
        </p:nvSpPr>
        <p:spPr>
          <a:xfrm>
            <a:off x="576000" y="983891"/>
            <a:ext cx="7596451" cy="384721"/>
          </a:xfrm>
          <a:prstGeom prst="rect">
            <a:avLst/>
          </a:prstGeom>
        </p:spPr>
        <p:txBody>
          <a:bodyPr vert="horz" wrap="square" lIns="0" tIns="0" rIns="0" bIns="0" rtlCol="0" anchor="t">
            <a:spAutoFit/>
          </a:bodyPr>
          <a:lstStyle>
            <a:lvl1pPr>
              <a:defRPr/>
            </a:lvl1pPr>
          </a:lstStyle>
          <a:p>
            <a:r>
              <a:rPr lang="de-DE" dirty="0"/>
              <a:t>Mastertitelformat bearbeiten</a:t>
            </a:r>
            <a:endParaRPr lang="en-US" dirty="0"/>
          </a:p>
        </p:txBody>
      </p:sp>
      <p:sp>
        <p:nvSpPr>
          <p:cNvPr id="58" name="Titel 19">
            <a:extLst>
              <a:ext uri="{FF2B5EF4-FFF2-40B4-BE49-F238E27FC236}">
                <a16:creationId xmlns:a16="http://schemas.microsoft.com/office/drawing/2014/main" id="{6463E4C3-69CE-99D3-DA1C-AF87C2260B59}"/>
              </a:ext>
            </a:extLst>
          </p:cNvPr>
          <p:cNvSpPr txBox="1">
            <a:spLocks/>
          </p:cNvSpPr>
          <p:nvPr userDrawn="1"/>
        </p:nvSpPr>
        <p:spPr>
          <a:xfrm>
            <a:off x="871990" y="2029513"/>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01</a:t>
            </a:r>
          </a:p>
        </p:txBody>
      </p:sp>
      <p:sp>
        <p:nvSpPr>
          <p:cNvPr id="59" name="Titel 19">
            <a:extLst>
              <a:ext uri="{FF2B5EF4-FFF2-40B4-BE49-F238E27FC236}">
                <a16:creationId xmlns:a16="http://schemas.microsoft.com/office/drawing/2014/main" id="{0EA8666B-0E06-880B-DAC3-DBFD0B13CD9B}"/>
              </a:ext>
            </a:extLst>
          </p:cNvPr>
          <p:cNvSpPr txBox="1">
            <a:spLocks/>
          </p:cNvSpPr>
          <p:nvPr userDrawn="1"/>
        </p:nvSpPr>
        <p:spPr>
          <a:xfrm>
            <a:off x="2916680" y="2037654"/>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02</a:t>
            </a:r>
          </a:p>
        </p:txBody>
      </p:sp>
      <p:sp>
        <p:nvSpPr>
          <p:cNvPr id="60" name="Titel 19">
            <a:extLst>
              <a:ext uri="{FF2B5EF4-FFF2-40B4-BE49-F238E27FC236}">
                <a16:creationId xmlns:a16="http://schemas.microsoft.com/office/drawing/2014/main" id="{326DB026-6FD6-8D31-8976-3CF8433C2361}"/>
              </a:ext>
            </a:extLst>
          </p:cNvPr>
          <p:cNvSpPr txBox="1">
            <a:spLocks/>
          </p:cNvSpPr>
          <p:nvPr userDrawn="1"/>
        </p:nvSpPr>
        <p:spPr>
          <a:xfrm>
            <a:off x="4974639" y="2030173"/>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03</a:t>
            </a:r>
          </a:p>
        </p:txBody>
      </p:sp>
      <p:sp>
        <p:nvSpPr>
          <p:cNvPr id="61" name="Titel 19">
            <a:extLst>
              <a:ext uri="{FF2B5EF4-FFF2-40B4-BE49-F238E27FC236}">
                <a16:creationId xmlns:a16="http://schemas.microsoft.com/office/drawing/2014/main" id="{7FFDDD5B-72AE-5AE9-E631-AA492E7AE0FE}"/>
              </a:ext>
            </a:extLst>
          </p:cNvPr>
          <p:cNvSpPr txBox="1">
            <a:spLocks/>
          </p:cNvSpPr>
          <p:nvPr userDrawn="1"/>
        </p:nvSpPr>
        <p:spPr>
          <a:xfrm>
            <a:off x="7020566" y="2037653"/>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04</a:t>
            </a:r>
          </a:p>
        </p:txBody>
      </p:sp>
      <p:grpSp>
        <p:nvGrpSpPr>
          <p:cNvPr id="4" name="Gruppieren 3">
            <a:extLst>
              <a:ext uri="{FF2B5EF4-FFF2-40B4-BE49-F238E27FC236}">
                <a16:creationId xmlns:a16="http://schemas.microsoft.com/office/drawing/2014/main" id="{29DCEB70-574E-EA87-1085-1510EE3619F8}"/>
              </a:ext>
            </a:extLst>
          </p:cNvPr>
          <p:cNvGrpSpPr/>
          <p:nvPr userDrawn="1"/>
        </p:nvGrpSpPr>
        <p:grpSpPr>
          <a:xfrm>
            <a:off x="692898" y="5336646"/>
            <a:ext cx="113885" cy="102665"/>
            <a:chOff x="923983" y="6403975"/>
            <a:chExt cx="151867" cy="123198"/>
          </a:xfrm>
          <a:noFill/>
        </p:grpSpPr>
        <p:sp>
          <p:nvSpPr>
            <p:cNvPr id="22" name="Rechteck 21">
              <a:extLst>
                <a:ext uri="{FF2B5EF4-FFF2-40B4-BE49-F238E27FC236}">
                  <a16:creationId xmlns:a16="http://schemas.microsoft.com/office/drawing/2014/main" id="{1A80905F-16C5-7225-842B-E0EA6E53A3A8}"/>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23" name="Rechteck 22">
              <a:extLst>
                <a:ext uri="{FF2B5EF4-FFF2-40B4-BE49-F238E27FC236}">
                  <a16:creationId xmlns:a16="http://schemas.microsoft.com/office/drawing/2014/main" id="{9458FB93-4B50-3028-5A40-1CEB01B13070}"/>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4" name="Gruppieren 23">
            <a:extLst>
              <a:ext uri="{FF2B5EF4-FFF2-40B4-BE49-F238E27FC236}">
                <a16:creationId xmlns:a16="http://schemas.microsoft.com/office/drawing/2014/main" id="{79371BEA-D240-678B-BAA8-5D472F7259BD}"/>
              </a:ext>
            </a:extLst>
          </p:cNvPr>
          <p:cNvGrpSpPr/>
          <p:nvPr userDrawn="1"/>
        </p:nvGrpSpPr>
        <p:grpSpPr>
          <a:xfrm>
            <a:off x="573088" y="5330689"/>
            <a:ext cx="134158" cy="141567"/>
            <a:chOff x="7072313" y="5197475"/>
            <a:chExt cx="134158" cy="141567"/>
          </a:xfrm>
        </p:grpSpPr>
        <p:sp>
          <p:nvSpPr>
            <p:cNvPr id="25" name="Rechteck 24">
              <a:extLst>
                <a:ext uri="{FF2B5EF4-FFF2-40B4-BE49-F238E27FC236}">
                  <a16:creationId xmlns:a16="http://schemas.microsoft.com/office/drawing/2014/main" id="{FD920237-FEDD-5F46-8F40-F2901CA2F4E7}"/>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6" name="Rechteck 25">
              <a:extLst>
                <a:ext uri="{FF2B5EF4-FFF2-40B4-BE49-F238E27FC236}">
                  <a16:creationId xmlns:a16="http://schemas.microsoft.com/office/drawing/2014/main" id="{8476CA84-DFAF-A630-7BAF-B255101D51B4}"/>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7" name="Date Placeholder 3">
            <a:extLst>
              <a:ext uri="{FF2B5EF4-FFF2-40B4-BE49-F238E27FC236}">
                <a16:creationId xmlns:a16="http://schemas.microsoft.com/office/drawing/2014/main" id="{D1FD368C-AB28-85B0-7626-85B7F2220A6C}"/>
              </a:ext>
            </a:extLst>
          </p:cNvPr>
          <p:cNvSpPr txBox="1">
            <a:spLocks/>
          </p:cNvSpPr>
          <p:nvPr userDrawn="1"/>
        </p:nvSpPr>
        <p:spPr>
          <a:xfrm>
            <a:off x="7050186"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29" name="Date Placeholder 3">
            <a:extLst>
              <a:ext uri="{FF2B5EF4-FFF2-40B4-BE49-F238E27FC236}">
                <a16:creationId xmlns:a16="http://schemas.microsoft.com/office/drawing/2014/main" id="{16FDE119-4177-F917-74C0-6DF8199B4995}"/>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0" name="Gerade Verbindung 25">
            <a:extLst>
              <a:ext uri="{FF2B5EF4-FFF2-40B4-BE49-F238E27FC236}">
                <a16:creationId xmlns:a16="http://schemas.microsoft.com/office/drawing/2014/main" id="{8A93D8EF-2F95-DC8A-84A8-FC00446D828C}"/>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2" name="Fußzeilenplatzhalter 3">
            <a:extLst>
              <a:ext uri="{FF2B5EF4-FFF2-40B4-BE49-F238E27FC236}">
                <a16:creationId xmlns:a16="http://schemas.microsoft.com/office/drawing/2014/main" id="{F86554AA-5E37-5A63-16F6-E9B9DE5F5750}"/>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37" name="Grafik 36">
            <a:extLst>
              <a:ext uri="{FF2B5EF4-FFF2-40B4-BE49-F238E27FC236}">
                <a16:creationId xmlns:a16="http://schemas.microsoft.com/office/drawing/2014/main" id="{FAB252C1-8865-CAE0-4640-677532E6E7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5" name="Datumsplatzhalter 17">
            <a:extLst>
              <a:ext uri="{FF2B5EF4-FFF2-40B4-BE49-F238E27FC236}">
                <a16:creationId xmlns:a16="http://schemas.microsoft.com/office/drawing/2014/main" id="{976A3BB6-3870-2A2A-99D3-920F8ED099CE}"/>
              </a:ext>
            </a:extLst>
          </p:cNvPr>
          <p:cNvSpPr>
            <a:spLocks noGrp="1"/>
          </p:cNvSpPr>
          <p:nvPr>
            <p:ph type="dt" sz="half" idx="21"/>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D6E99052-CB78-4D62-B56C-12EA3302DDC7}" type="datetime1">
              <a:rPr lang="de-DE" sz="900" smtClean="0"/>
              <a:t>11.04.2025</a:t>
            </a:fld>
            <a:endParaRPr lang="de-DE" sz="900" dirty="0"/>
          </a:p>
        </p:txBody>
      </p:sp>
    </p:spTree>
    <p:extLst>
      <p:ext uri="{BB962C8B-B14F-4D97-AF65-F5344CB8AC3E}">
        <p14:creationId xmlns:p14="http://schemas.microsoft.com/office/powerpoint/2010/main" val="619884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ext_Bild_groß+ Textbaustein">
    <p:spTree>
      <p:nvGrpSpPr>
        <p:cNvPr id="1" name=""/>
        <p:cNvGrpSpPr/>
        <p:nvPr/>
      </p:nvGrpSpPr>
      <p:grpSpPr>
        <a:xfrm>
          <a:off x="0" y="0"/>
          <a:ext cx="0" cy="0"/>
          <a:chOff x="0" y="0"/>
          <a:chExt cx="0" cy="0"/>
        </a:xfrm>
      </p:grpSpPr>
      <p:sp>
        <p:nvSpPr>
          <p:cNvPr id="25" name="Textplatzhalter 16">
            <a:extLst>
              <a:ext uri="{FF2B5EF4-FFF2-40B4-BE49-F238E27FC236}">
                <a16:creationId xmlns:a16="http://schemas.microsoft.com/office/drawing/2014/main" id="{C1AD8903-D5A3-1E91-269F-A73143C5D232}"/>
              </a:ext>
            </a:extLst>
          </p:cNvPr>
          <p:cNvSpPr>
            <a:spLocks noGrp="1"/>
          </p:cNvSpPr>
          <p:nvPr>
            <p:ph type="body" sz="quarter" idx="25" hasCustomPrompt="1"/>
          </p:nvPr>
        </p:nvSpPr>
        <p:spPr>
          <a:xfrm>
            <a:off x="5243950" y="2852263"/>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23" name="Textplatzhalter 16">
            <a:extLst>
              <a:ext uri="{FF2B5EF4-FFF2-40B4-BE49-F238E27FC236}">
                <a16:creationId xmlns:a16="http://schemas.microsoft.com/office/drawing/2014/main" id="{FACA8633-DDF2-3948-669A-D949C00FBECD}"/>
              </a:ext>
            </a:extLst>
          </p:cNvPr>
          <p:cNvSpPr>
            <a:spLocks noGrp="1"/>
          </p:cNvSpPr>
          <p:nvPr>
            <p:ph type="body" sz="quarter" idx="24" hasCustomPrompt="1"/>
          </p:nvPr>
        </p:nvSpPr>
        <p:spPr>
          <a:xfrm>
            <a:off x="3676552" y="2857500"/>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19" name="Textplatzhalter 16">
            <a:extLst>
              <a:ext uri="{FF2B5EF4-FFF2-40B4-BE49-F238E27FC236}">
                <a16:creationId xmlns:a16="http://schemas.microsoft.com/office/drawing/2014/main" id="{1331DCAA-EEEB-CBA6-37CF-3C4D14DDCA59}"/>
              </a:ext>
            </a:extLst>
          </p:cNvPr>
          <p:cNvSpPr>
            <a:spLocks noGrp="1"/>
          </p:cNvSpPr>
          <p:nvPr>
            <p:ph type="body" sz="quarter" idx="23" hasCustomPrompt="1"/>
          </p:nvPr>
        </p:nvSpPr>
        <p:spPr>
          <a:xfrm>
            <a:off x="2112355" y="2849563"/>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6"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8" name="Rechteck 7">
            <a:extLst>
              <a:ext uri="{FF2B5EF4-FFF2-40B4-BE49-F238E27FC236}">
                <a16:creationId xmlns:a16="http://schemas.microsoft.com/office/drawing/2014/main" id="{52A63E9C-81EA-01C8-CAA1-4D0793858AE6}"/>
              </a:ext>
            </a:extLst>
          </p:cNvPr>
          <p:cNvSpPr/>
          <p:nvPr userDrawn="1"/>
        </p:nvSpPr>
        <p:spPr>
          <a:xfrm>
            <a:off x="0" y="1874142"/>
            <a:ext cx="9144000" cy="61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EBBF087A-8CE7-4A13-06E1-D9C229D6CC7E}"/>
              </a:ext>
            </a:extLst>
          </p:cNvPr>
          <p:cNvGrpSpPr/>
          <p:nvPr userDrawn="1"/>
        </p:nvGrpSpPr>
        <p:grpSpPr>
          <a:xfrm>
            <a:off x="2432050" y="1713005"/>
            <a:ext cx="791614" cy="1066437"/>
            <a:chOff x="870898" y="1412065"/>
            <a:chExt cx="791614" cy="1066437"/>
          </a:xfrm>
        </p:grpSpPr>
        <p:grpSp>
          <p:nvGrpSpPr>
            <p:cNvPr id="3" name="Gruppieren 2">
              <a:extLst>
                <a:ext uri="{FF2B5EF4-FFF2-40B4-BE49-F238E27FC236}">
                  <a16:creationId xmlns:a16="http://schemas.microsoft.com/office/drawing/2014/main" id="{69656A92-F125-5FE9-1ED9-F983E3A58FFE}"/>
                </a:ext>
              </a:extLst>
            </p:cNvPr>
            <p:cNvGrpSpPr/>
            <p:nvPr userDrawn="1"/>
          </p:nvGrpSpPr>
          <p:grpSpPr>
            <a:xfrm>
              <a:off x="870898" y="1417340"/>
              <a:ext cx="679299" cy="1061162"/>
              <a:chOff x="870898" y="1417340"/>
              <a:chExt cx="679299" cy="1061162"/>
            </a:xfrm>
            <a:solidFill>
              <a:schemeClr val="accent4"/>
            </a:solidFill>
          </p:grpSpPr>
          <p:sp>
            <p:nvSpPr>
              <p:cNvPr id="18" name="Rechteck 17">
                <a:extLst>
                  <a:ext uri="{FF2B5EF4-FFF2-40B4-BE49-F238E27FC236}">
                    <a16:creationId xmlns:a16="http://schemas.microsoft.com/office/drawing/2014/main" id="{0C12F752-A1EC-5229-A8CD-0B396B4A8BF7}"/>
                  </a:ext>
                </a:extLst>
              </p:cNvPr>
              <p:cNvSpPr/>
              <p:nvPr userDrawn="1"/>
            </p:nvSpPr>
            <p:spPr>
              <a:xfrm>
                <a:off x="870898" y="1417340"/>
                <a:ext cx="679299" cy="796468"/>
              </a:xfrm>
              <a:prstGeom prst="rect">
                <a:avLst/>
              </a:prstGeom>
              <a:solidFill>
                <a:srgbClr val="33D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reieck 1">
                <a:extLst>
                  <a:ext uri="{FF2B5EF4-FFF2-40B4-BE49-F238E27FC236}">
                    <a16:creationId xmlns:a16="http://schemas.microsoft.com/office/drawing/2014/main" id="{0A85D392-6567-D922-8A0D-1C503D6FF727}"/>
                  </a:ext>
                </a:extLst>
              </p:cNvPr>
              <p:cNvSpPr/>
              <p:nvPr userDrawn="1"/>
            </p:nvSpPr>
            <p:spPr>
              <a:xfrm rot="10800000">
                <a:off x="871119" y="2213807"/>
                <a:ext cx="679078" cy="264695"/>
              </a:xfrm>
              <a:prstGeom prst="triangle">
                <a:avLst/>
              </a:prstGeom>
              <a:solidFill>
                <a:srgbClr val="33D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Rechtwinkliges Dreieck 5">
              <a:extLst>
                <a:ext uri="{FF2B5EF4-FFF2-40B4-BE49-F238E27FC236}">
                  <a16:creationId xmlns:a16="http://schemas.microsoft.com/office/drawing/2014/main" id="{B108E189-9ED0-A8A4-F557-C1EB9C34B3BC}"/>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B4B36D57-FD22-D472-9774-F20A228E337A}"/>
              </a:ext>
            </a:extLst>
          </p:cNvPr>
          <p:cNvGrpSpPr/>
          <p:nvPr userDrawn="1"/>
        </p:nvGrpSpPr>
        <p:grpSpPr>
          <a:xfrm>
            <a:off x="880086" y="1713005"/>
            <a:ext cx="791614" cy="1066437"/>
            <a:chOff x="870898" y="1412065"/>
            <a:chExt cx="791614" cy="1066437"/>
          </a:xfrm>
        </p:grpSpPr>
        <p:grpSp>
          <p:nvGrpSpPr>
            <p:cNvPr id="33" name="Gruppieren 32">
              <a:extLst>
                <a:ext uri="{FF2B5EF4-FFF2-40B4-BE49-F238E27FC236}">
                  <a16:creationId xmlns:a16="http://schemas.microsoft.com/office/drawing/2014/main" id="{48DE55C3-2D5F-3072-1679-85B69AFA0840}"/>
                </a:ext>
              </a:extLst>
            </p:cNvPr>
            <p:cNvGrpSpPr/>
            <p:nvPr userDrawn="1"/>
          </p:nvGrpSpPr>
          <p:grpSpPr>
            <a:xfrm>
              <a:off x="870898" y="1417340"/>
              <a:ext cx="679299" cy="1061162"/>
              <a:chOff x="870898" y="1417340"/>
              <a:chExt cx="679299" cy="1061162"/>
            </a:xfrm>
            <a:solidFill>
              <a:schemeClr val="accent4"/>
            </a:solidFill>
          </p:grpSpPr>
          <p:sp>
            <p:nvSpPr>
              <p:cNvPr id="35" name="Rechteck 34">
                <a:extLst>
                  <a:ext uri="{FF2B5EF4-FFF2-40B4-BE49-F238E27FC236}">
                    <a16:creationId xmlns:a16="http://schemas.microsoft.com/office/drawing/2014/main" id="{275B8C7D-8C45-8CAA-74A7-DDBD3875159F}"/>
                  </a:ext>
                </a:extLst>
              </p:cNvPr>
              <p:cNvSpPr/>
              <p:nvPr userDrawn="1"/>
            </p:nvSpPr>
            <p:spPr>
              <a:xfrm>
                <a:off x="870898" y="1417340"/>
                <a:ext cx="679299" cy="7964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Dreieck 35">
                <a:extLst>
                  <a:ext uri="{FF2B5EF4-FFF2-40B4-BE49-F238E27FC236}">
                    <a16:creationId xmlns:a16="http://schemas.microsoft.com/office/drawing/2014/main" id="{3C0B77FE-511B-AED5-55DF-0E82619644D6}"/>
                  </a:ext>
                </a:extLst>
              </p:cNvPr>
              <p:cNvSpPr/>
              <p:nvPr userDrawn="1"/>
            </p:nvSpPr>
            <p:spPr>
              <a:xfrm rot="10800000">
                <a:off x="871119" y="2213807"/>
                <a:ext cx="679078" cy="26469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4" name="Rechtwinkliges Dreieck 33">
              <a:extLst>
                <a:ext uri="{FF2B5EF4-FFF2-40B4-BE49-F238E27FC236}">
                  <a16:creationId xmlns:a16="http://schemas.microsoft.com/office/drawing/2014/main" id="{821DBCDB-491C-4E25-7D42-2C00AA61E79C}"/>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8" name="Gruppieren 37">
            <a:extLst>
              <a:ext uri="{FF2B5EF4-FFF2-40B4-BE49-F238E27FC236}">
                <a16:creationId xmlns:a16="http://schemas.microsoft.com/office/drawing/2014/main" id="{D910F278-00B0-8F0B-BEF5-B640A579B9E9}"/>
              </a:ext>
            </a:extLst>
          </p:cNvPr>
          <p:cNvGrpSpPr/>
          <p:nvPr userDrawn="1"/>
        </p:nvGrpSpPr>
        <p:grpSpPr>
          <a:xfrm>
            <a:off x="4009180" y="1713005"/>
            <a:ext cx="791614" cy="1066437"/>
            <a:chOff x="870898" y="1412065"/>
            <a:chExt cx="791614" cy="1066437"/>
          </a:xfrm>
        </p:grpSpPr>
        <p:grpSp>
          <p:nvGrpSpPr>
            <p:cNvPr id="39" name="Gruppieren 38">
              <a:extLst>
                <a:ext uri="{FF2B5EF4-FFF2-40B4-BE49-F238E27FC236}">
                  <a16:creationId xmlns:a16="http://schemas.microsoft.com/office/drawing/2014/main" id="{4F1B468F-C3AD-C9E6-9557-9AF2F9DE740B}"/>
                </a:ext>
              </a:extLst>
            </p:cNvPr>
            <p:cNvGrpSpPr/>
            <p:nvPr userDrawn="1"/>
          </p:nvGrpSpPr>
          <p:grpSpPr>
            <a:xfrm>
              <a:off x="870898" y="1417340"/>
              <a:ext cx="679299" cy="1061162"/>
              <a:chOff x="870898" y="1417340"/>
              <a:chExt cx="679299" cy="1061162"/>
            </a:xfrm>
            <a:solidFill>
              <a:schemeClr val="accent4"/>
            </a:solidFill>
          </p:grpSpPr>
          <p:sp>
            <p:nvSpPr>
              <p:cNvPr id="41" name="Rechteck 40">
                <a:extLst>
                  <a:ext uri="{FF2B5EF4-FFF2-40B4-BE49-F238E27FC236}">
                    <a16:creationId xmlns:a16="http://schemas.microsoft.com/office/drawing/2014/main" id="{2D39B676-0F04-5302-2D4F-FAAC3A35AF28}"/>
                  </a:ext>
                </a:extLst>
              </p:cNvPr>
              <p:cNvSpPr/>
              <p:nvPr userDrawn="1"/>
            </p:nvSpPr>
            <p:spPr>
              <a:xfrm>
                <a:off x="870898" y="1417340"/>
                <a:ext cx="679299" cy="796468"/>
              </a:xfrm>
              <a:prstGeom prst="rect">
                <a:avLst/>
              </a:prstGeom>
              <a:solidFill>
                <a:srgbClr val="66D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Dreieck 41">
                <a:extLst>
                  <a:ext uri="{FF2B5EF4-FFF2-40B4-BE49-F238E27FC236}">
                    <a16:creationId xmlns:a16="http://schemas.microsoft.com/office/drawing/2014/main" id="{04101E5F-C954-5E1C-6B5C-50BF56E545B9}"/>
                  </a:ext>
                </a:extLst>
              </p:cNvPr>
              <p:cNvSpPr/>
              <p:nvPr userDrawn="1"/>
            </p:nvSpPr>
            <p:spPr>
              <a:xfrm rot="10800000">
                <a:off x="871119" y="2213807"/>
                <a:ext cx="679078" cy="264695"/>
              </a:xfrm>
              <a:prstGeom prst="triangle">
                <a:avLst/>
              </a:prstGeom>
              <a:solidFill>
                <a:srgbClr val="66D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Rechtwinkliges Dreieck 39">
              <a:extLst>
                <a:ext uri="{FF2B5EF4-FFF2-40B4-BE49-F238E27FC236}">
                  <a16:creationId xmlns:a16="http://schemas.microsoft.com/office/drawing/2014/main" id="{C17BD9E7-B3E8-F7B7-8B7B-E7BF914113CE}"/>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3" name="Gruppieren 42">
            <a:extLst>
              <a:ext uri="{FF2B5EF4-FFF2-40B4-BE49-F238E27FC236}">
                <a16:creationId xmlns:a16="http://schemas.microsoft.com/office/drawing/2014/main" id="{87AD6740-2BA5-66A3-DA49-51497AAB625D}"/>
              </a:ext>
            </a:extLst>
          </p:cNvPr>
          <p:cNvGrpSpPr/>
          <p:nvPr userDrawn="1"/>
        </p:nvGrpSpPr>
        <p:grpSpPr>
          <a:xfrm>
            <a:off x="5561144" y="1713005"/>
            <a:ext cx="791614" cy="1066437"/>
            <a:chOff x="870898" y="1412065"/>
            <a:chExt cx="791614" cy="1066437"/>
          </a:xfrm>
        </p:grpSpPr>
        <p:grpSp>
          <p:nvGrpSpPr>
            <p:cNvPr id="44" name="Gruppieren 43">
              <a:extLst>
                <a:ext uri="{FF2B5EF4-FFF2-40B4-BE49-F238E27FC236}">
                  <a16:creationId xmlns:a16="http://schemas.microsoft.com/office/drawing/2014/main" id="{D7315E81-2627-0142-5CF9-451E1A097DE3}"/>
                </a:ext>
              </a:extLst>
            </p:cNvPr>
            <p:cNvGrpSpPr/>
            <p:nvPr userDrawn="1"/>
          </p:nvGrpSpPr>
          <p:grpSpPr>
            <a:xfrm>
              <a:off x="870898" y="1417340"/>
              <a:ext cx="679299" cy="1061162"/>
              <a:chOff x="870898" y="1417340"/>
              <a:chExt cx="679299" cy="1061162"/>
            </a:xfrm>
            <a:solidFill>
              <a:schemeClr val="accent4"/>
            </a:solidFill>
          </p:grpSpPr>
          <p:sp>
            <p:nvSpPr>
              <p:cNvPr id="46" name="Rechteck 45">
                <a:extLst>
                  <a:ext uri="{FF2B5EF4-FFF2-40B4-BE49-F238E27FC236}">
                    <a16:creationId xmlns:a16="http://schemas.microsoft.com/office/drawing/2014/main" id="{EA4354E0-D37B-B4F9-E513-FEE0EEAE1DC4}"/>
                  </a:ext>
                </a:extLst>
              </p:cNvPr>
              <p:cNvSpPr/>
              <p:nvPr userDrawn="1"/>
            </p:nvSpPr>
            <p:spPr>
              <a:xfrm>
                <a:off x="870898" y="1417340"/>
                <a:ext cx="679299" cy="796468"/>
              </a:xfrm>
              <a:prstGeom prst="rect">
                <a:avLst/>
              </a:prstGeom>
              <a:solidFill>
                <a:srgbClr val="99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Dreieck 46">
                <a:extLst>
                  <a:ext uri="{FF2B5EF4-FFF2-40B4-BE49-F238E27FC236}">
                    <a16:creationId xmlns:a16="http://schemas.microsoft.com/office/drawing/2014/main" id="{AA477169-24C8-77F0-902D-BD8B663A5CF7}"/>
                  </a:ext>
                </a:extLst>
              </p:cNvPr>
              <p:cNvSpPr/>
              <p:nvPr userDrawn="1"/>
            </p:nvSpPr>
            <p:spPr>
              <a:xfrm rot="10800000">
                <a:off x="871119" y="2213807"/>
                <a:ext cx="679078" cy="264695"/>
              </a:xfrm>
              <a:prstGeom prst="triangle">
                <a:avLst/>
              </a:prstGeom>
              <a:solidFill>
                <a:srgbClr val="99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5" name="Rechtwinkliges Dreieck 44">
              <a:extLst>
                <a:ext uri="{FF2B5EF4-FFF2-40B4-BE49-F238E27FC236}">
                  <a16:creationId xmlns:a16="http://schemas.microsoft.com/office/drawing/2014/main" id="{05312EC5-9696-9C56-C700-722FA21F946F}"/>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8" name="Gruppieren 47">
            <a:extLst>
              <a:ext uri="{FF2B5EF4-FFF2-40B4-BE49-F238E27FC236}">
                <a16:creationId xmlns:a16="http://schemas.microsoft.com/office/drawing/2014/main" id="{1856DC70-2225-F1CF-DE15-1127267EF0A3}"/>
              </a:ext>
            </a:extLst>
          </p:cNvPr>
          <p:cNvGrpSpPr/>
          <p:nvPr userDrawn="1"/>
        </p:nvGrpSpPr>
        <p:grpSpPr>
          <a:xfrm>
            <a:off x="7080702" y="1713005"/>
            <a:ext cx="791614" cy="1066437"/>
            <a:chOff x="870898" y="1412065"/>
            <a:chExt cx="791614" cy="1066437"/>
          </a:xfrm>
        </p:grpSpPr>
        <p:grpSp>
          <p:nvGrpSpPr>
            <p:cNvPr id="49" name="Gruppieren 48">
              <a:extLst>
                <a:ext uri="{FF2B5EF4-FFF2-40B4-BE49-F238E27FC236}">
                  <a16:creationId xmlns:a16="http://schemas.microsoft.com/office/drawing/2014/main" id="{E1B62D0D-8B3A-9319-9D33-077DB29A903A}"/>
                </a:ext>
              </a:extLst>
            </p:cNvPr>
            <p:cNvGrpSpPr/>
            <p:nvPr userDrawn="1"/>
          </p:nvGrpSpPr>
          <p:grpSpPr>
            <a:xfrm>
              <a:off x="870898" y="1417340"/>
              <a:ext cx="679299" cy="1061162"/>
              <a:chOff x="870898" y="1417340"/>
              <a:chExt cx="679299" cy="1061162"/>
            </a:xfrm>
            <a:solidFill>
              <a:schemeClr val="accent4"/>
            </a:solidFill>
          </p:grpSpPr>
          <p:sp>
            <p:nvSpPr>
              <p:cNvPr id="51" name="Rechteck 50">
                <a:extLst>
                  <a:ext uri="{FF2B5EF4-FFF2-40B4-BE49-F238E27FC236}">
                    <a16:creationId xmlns:a16="http://schemas.microsoft.com/office/drawing/2014/main" id="{671931D9-EAE3-F2AC-9776-36B40010B48C}"/>
                  </a:ext>
                </a:extLst>
              </p:cNvPr>
              <p:cNvSpPr/>
              <p:nvPr userDrawn="1"/>
            </p:nvSpPr>
            <p:spPr>
              <a:xfrm>
                <a:off x="870898" y="1417340"/>
                <a:ext cx="679299" cy="796468"/>
              </a:xfrm>
              <a:prstGeom prst="rect">
                <a:avLst/>
              </a:prstGeom>
              <a:solidFill>
                <a:srgbClr val="CC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Dreieck 51">
                <a:extLst>
                  <a:ext uri="{FF2B5EF4-FFF2-40B4-BE49-F238E27FC236}">
                    <a16:creationId xmlns:a16="http://schemas.microsoft.com/office/drawing/2014/main" id="{1CF3BC28-3916-F2CB-BEA3-8DC6873E762D}"/>
                  </a:ext>
                </a:extLst>
              </p:cNvPr>
              <p:cNvSpPr/>
              <p:nvPr userDrawn="1"/>
            </p:nvSpPr>
            <p:spPr>
              <a:xfrm rot="10800000">
                <a:off x="871119" y="2213807"/>
                <a:ext cx="679078" cy="264695"/>
              </a:xfrm>
              <a:prstGeom prst="triangle">
                <a:avLst/>
              </a:prstGeom>
              <a:solidFill>
                <a:srgbClr val="CC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0" name="Rechtwinkliges Dreieck 49">
              <a:extLst>
                <a:ext uri="{FF2B5EF4-FFF2-40B4-BE49-F238E27FC236}">
                  <a16:creationId xmlns:a16="http://schemas.microsoft.com/office/drawing/2014/main" id="{D062ECE8-A0A1-EDE3-C4D8-D7634AF56790}"/>
                </a:ext>
              </a:extLst>
            </p:cNvPr>
            <p:cNvSpPr/>
            <p:nvPr userDrawn="1"/>
          </p:nvSpPr>
          <p:spPr>
            <a:xfrm>
              <a:off x="1550197" y="1412065"/>
              <a:ext cx="112315" cy="161137"/>
            </a:xfrm>
            <a:prstGeom prst="rtTriangle">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7" name="Title Placeholder 1">
            <a:extLst>
              <a:ext uri="{FF2B5EF4-FFF2-40B4-BE49-F238E27FC236}">
                <a16:creationId xmlns:a16="http://schemas.microsoft.com/office/drawing/2014/main" id="{B976F542-B1E2-54B7-E93D-38D3AD4E18CE}"/>
              </a:ext>
            </a:extLst>
          </p:cNvPr>
          <p:cNvSpPr>
            <a:spLocks noGrp="1"/>
          </p:cNvSpPr>
          <p:nvPr>
            <p:ph type="title"/>
          </p:nvPr>
        </p:nvSpPr>
        <p:spPr>
          <a:xfrm>
            <a:off x="576000" y="983891"/>
            <a:ext cx="7596451" cy="384721"/>
          </a:xfrm>
          <a:prstGeom prst="rect">
            <a:avLst/>
          </a:prstGeom>
        </p:spPr>
        <p:txBody>
          <a:bodyPr vert="horz" wrap="square" lIns="0" tIns="0" rIns="0" bIns="0" rtlCol="0" anchor="t">
            <a:spAutoFit/>
          </a:bodyPr>
          <a:lstStyle>
            <a:lvl1pPr>
              <a:defRPr/>
            </a:lvl1pPr>
          </a:lstStyle>
          <a:p>
            <a:r>
              <a:rPr lang="de-DE"/>
              <a:t>Mastertitelformat bearbeiten</a:t>
            </a:r>
            <a:endParaRPr lang="en-US" dirty="0"/>
          </a:p>
        </p:txBody>
      </p:sp>
      <p:sp>
        <p:nvSpPr>
          <p:cNvPr id="58" name="Titel 19">
            <a:extLst>
              <a:ext uri="{FF2B5EF4-FFF2-40B4-BE49-F238E27FC236}">
                <a16:creationId xmlns:a16="http://schemas.microsoft.com/office/drawing/2014/main" id="{6463E4C3-69CE-99D3-DA1C-AF87C2260B59}"/>
              </a:ext>
            </a:extLst>
          </p:cNvPr>
          <p:cNvSpPr txBox="1">
            <a:spLocks/>
          </p:cNvSpPr>
          <p:nvPr userDrawn="1"/>
        </p:nvSpPr>
        <p:spPr>
          <a:xfrm>
            <a:off x="880086" y="2029512"/>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01</a:t>
            </a:r>
          </a:p>
        </p:txBody>
      </p:sp>
      <p:sp>
        <p:nvSpPr>
          <p:cNvPr id="59" name="Titel 19">
            <a:extLst>
              <a:ext uri="{FF2B5EF4-FFF2-40B4-BE49-F238E27FC236}">
                <a16:creationId xmlns:a16="http://schemas.microsoft.com/office/drawing/2014/main" id="{0EA8666B-0E06-880B-DAC3-DBFD0B13CD9B}"/>
              </a:ext>
            </a:extLst>
          </p:cNvPr>
          <p:cNvSpPr txBox="1">
            <a:spLocks/>
          </p:cNvSpPr>
          <p:nvPr userDrawn="1"/>
        </p:nvSpPr>
        <p:spPr>
          <a:xfrm>
            <a:off x="2432050" y="2029512"/>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02</a:t>
            </a:r>
          </a:p>
        </p:txBody>
      </p:sp>
      <p:sp>
        <p:nvSpPr>
          <p:cNvPr id="60" name="Titel 19">
            <a:extLst>
              <a:ext uri="{FF2B5EF4-FFF2-40B4-BE49-F238E27FC236}">
                <a16:creationId xmlns:a16="http://schemas.microsoft.com/office/drawing/2014/main" id="{326DB026-6FD6-8D31-8976-3CF8433C2361}"/>
              </a:ext>
            </a:extLst>
          </p:cNvPr>
          <p:cNvSpPr txBox="1">
            <a:spLocks/>
          </p:cNvSpPr>
          <p:nvPr userDrawn="1"/>
        </p:nvSpPr>
        <p:spPr>
          <a:xfrm>
            <a:off x="4000791" y="2029512"/>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03</a:t>
            </a:r>
          </a:p>
        </p:txBody>
      </p:sp>
      <p:sp>
        <p:nvSpPr>
          <p:cNvPr id="61" name="Titel 19">
            <a:extLst>
              <a:ext uri="{FF2B5EF4-FFF2-40B4-BE49-F238E27FC236}">
                <a16:creationId xmlns:a16="http://schemas.microsoft.com/office/drawing/2014/main" id="{7FFDDD5B-72AE-5AE9-E631-AA492E7AE0FE}"/>
              </a:ext>
            </a:extLst>
          </p:cNvPr>
          <p:cNvSpPr txBox="1">
            <a:spLocks/>
          </p:cNvSpPr>
          <p:nvPr userDrawn="1"/>
        </p:nvSpPr>
        <p:spPr>
          <a:xfrm>
            <a:off x="5561143" y="2029512"/>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04</a:t>
            </a:r>
          </a:p>
        </p:txBody>
      </p:sp>
      <p:sp>
        <p:nvSpPr>
          <p:cNvPr id="62" name="Titel 19">
            <a:extLst>
              <a:ext uri="{FF2B5EF4-FFF2-40B4-BE49-F238E27FC236}">
                <a16:creationId xmlns:a16="http://schemas.microsoft.com/office/drawing/2014/main" id="{85F8C3F7-E745-067A-E6AC-9CC8EC52FC7F}"/>
              </a:ext>
            </a:extLst>
          </p:cNvPr>
          <p:cNvSpPr txBox="1">
            <a:spLocks/>
          </p:cNvSpPr>
          <p:nvPr userDrawn="1"/>
        </p:nvSpPr>
        <p:spPr>
          <a:xfrm>
            <a:off x="7072313" y="2029512"/>
            <a:ext cx="679299"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dirty="0">
                <a:solidFill>
                  <a:srgbClr val="000000"/>
                </a:solidFill>
                <a:latin typeface="Rajdhani Bold" panose="02000000000000000000" pitchFamily="2" charset="0"/>
                <a:cs typeface="Rajdhani Bold" panose="02000000000000000000" pitchFamily="2" charset="0"/>
              </a:rPr>
              <a:t>05</a:t>
            </a:r>
          </a:p>
        </p:txBody>
      </p:sp>
      <p:sp>
        <p:nvSpPr>
          <p:cNvPr id="63" name="Date Placeholder 3">
            <a:extLst>
              <a:ext uri="{FF2B5EF4-FFF2-40B4-BE49-F238E27FC236}">
                <a16:creationId xmlns:a16="http://schemas.microsoft.com/office/drawing/2014/main" id="{BE3A6A37-D043-0B25-9585-4763191EBBBA}"/>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71" name="Gerade Verbindung 25">
            <a:extLst>
              <a:ext uri="{FF2B5EF4-FFF2-40B4-BE49-F238E27FC236}">
                <a16:creationId xmlns:a16="http://schemas.microsoft.com/office/drawing/2014/main" id="{9B3E32F7-78E1-D6DF-1845-29F4EFE0056F}"/>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1" name="Fußzeilenplatzhalter 3">
            <a:extLst>
              <a:ext uri="{FF2B5EF4-FFF2-40B4-BE49-F238E27FC236}">
                <a16:creationId xmlns:a16="http://schemas.microsoft.com/office/drawing/2014/main" id="{6D92DF3A-9A45-FA89-8AB6-9AF026B1A077}"/>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2" name="Grafik 11">
            <a:extLst>
              <a:ext uri="{FF2B5EF4-FFF2-40B4-BE49-F238E27FC236}">
                <a16:creationId xmlns:a16="http://schemas.microsoft.com/office/drawing/2014/main" id="{AFA8A1DF-5C96-876B-5243-B235E54C8C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9" name="Datumsplatzhalter 17">
            <a:extLst>
              <a:ext uri="{FF2B5EF4-FFF2-40B4-BE49-F238E27FC236}">
                <a16:creationId xmlns:a16="http://schemas.microsoft.com/office/drawing/2014/main" id="{ECDEDF22-D999-66DA-AA11-44424823FDE2}"/>
              </a:ext>
            </a:extLst>
          </p:cNvPr>
          <p:cNvSpPr>
            <a:spLocks noGrp="1"/>
          </p:cNvSpPr>
          <p:nvPr>
            <p:ph type="dt" sz="half" idx="21"/>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E2AFC861-D04D-4021-8182-2F45D69A0706}" type="datetime1">
              <a:rPr lang="de-DE" sz="900" smtClean="0"/>
              <a:t>11.04.2025</a:t>
            </a:fld>
            <a:endParaRPr lang="de-DE" sz="900" dirty="0"/>
          </a:p>
        </p:txBody>
      </p:sp>
      <p:sp>
        <p:nvSpPr>
          <p:cNvPr id="17" name="Textplatzhalter 16">
            <a:extLst>
              <a:ext uri="{FF2B5EF4-FFF2-40B4-BE49-F238E27FC236}">
                <a16:creationId xmlns:a16="http://schemas.microsoft.com/office/drawing/2014/main" id="{468AE910-D42A-56FC-8731-28FE15201AB5}"/>
              </a:ext>
            </a:extLst>
          </p:cNvPr>
          <p:cNvSpPr>
            <a:spLocks noGrp="1"/>
          </p:cNvSpPr>
          <p:nvPr>
            <p:ph type="body" sz="quarter" idx="22" hasCustomPrompt="1"/>
          </p:nvPr>
        </p:nvSpPr>
        <p:spPr>
          <a:xfrm>
            <a:off x="579438" y="2849563"/>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
        <p:nvSpPr>
          <p:cNvPr id="26" name="Textplatzhalter 16">
            <a:extLst>
              <a:ext uri="{FF2B5EF4-FFF2-40B4-BE49-F238E27FC236}">
                <a16:creationId xmlns:a16="http://schemas.microsoft.com/office/drawing/2014/main" id="{FD530ED2-701E-15BD-2F4B-80F66BFEC7CF}"/>
              </a:ext>
            </a:extLst>
          </p:cNvPr>
          <p:cNvSpPr>
            <a:spLocks noGrp="1"/>
          </p:cNvSpPr>
          <p:nvPr>
            <p:ph type="body" sz="quarter" idx="26" hasCustomPrompt="1"/>
          </p:nvPr>
        </p:nvSpPr>
        <p:spPr>
          <a:xfrm>
            <a:off x="6808789" y="2852263"/>
            <a:ext cx="1325562" cy="2055812"/>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Text stehen</a:t>
            </a:r>
          </a:p>
          <a:p>
            <a:pPr lvl="1"/>
            <a:r>
              <a:rPr lang="de-DE" dirty="0"/>
              <a:t>Zweite Ebene</a:t>
            </a:r>
          </a:p>
          <a:p>
            <a:pPr lvl="2"/>
            <a:r>
              <a:rPr lang="de-DE" dirty="0"/>
              <a:t>Dritte Ebene</a:t>
            </a:r>
          </a:p>
        </p:txBody>
      </p:sp>
    </p:spTree>
    <p:extLst>
      <p:ext uri="{BB962C8B-B14F-4D97-AF65-F5344CB8AC3E}">
        <p14:creationId xmlns:p14="http://schemas.microsoft.com/office/powerpoint/2010/main" val="161039945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haltsverzeichnis">
    <p:spTree>
      <p:nvGrpSpPr>
        <p:cNvPr id="1" name=""/>
        <p:cNvGrpSpPr/>
        <p:nvPr/>
      </p:nvGrpSpPr>
      <p:grpSpPr>
        <a:xfrm>
          <a:off x="0" y="0"/>
          <a:ext cx="0" cy="0"/>
          <a:chOff x="0" y="0"/>
          <a:chExt cx="0" cy="0"/>
        </a:xfrm>
      </p:grpSpPr>
      <p:sp>
        <p:nvSpPr>
          <p:cNvPr id="39" name="Titel 1">
            <a:extLst>
              <a:ext uri="{FF2B5EF4-FFF2-40B4-BE49-F238E27FC236}">
                <a16:creationId xmlns:a16="http://schemas.microsoft.com/office/drawing/2014/main" id="{8D7E7EFC-5313-1AC9-5345-21FD009E5E4A}"/>
              </a:ext>
            </a:extLst>
          </p:cNvPr>
          <p:cNvSpPr>
            <a:spLocks noGrp="1"/>
          </p:cNvSpPr>
          <p:nvPr>
            <p:ph type="title" hasCustomPrompt="1"/>
          </p:nvPr>
        </p:nvSpPr>
        <p:spPr>
          <a:xfrm>
            <a:off x="1439863" y="972000"/>
            <a:ext cx="6729412" cy="384721"/>
          </a:xfrm>
        </p:spPr>
        <p:txBody>
          <a:bodyPr/>
          <a:lstStyle>
            <a:lvl1pPr marL="0" indent="0">
              <a:tabLst>
                <a:tab pos="5643563" algn="l"/>
              </a:tabLst>
              <a:defRPr/>
            </a:lvl1pPr>
          </a:lstStyle>
          <a:p>
            <a:r>
              <a:rPr lang="de-DE" dirty="0"/>
              <a:t>Inhalt</a:t>
            </a:r>
          </a:p>
        </p:txBody>
      </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58" name="Gruppieren 57">
            <a:extLst>
              <a:ext uri="{FF2B5EF4-FFF2-40B4-BE49-F238E27FC236}">
                <a16:creationId xmlns:a16="http://schemas.microsoft.com/office/drawing/2014/main" id="{52A95261-827A-F846-502F-5C089E1DF1AA}"/>
              </a:ext>
            </a:extLst>
          </p:cNvPr>
          <p:cNvGrpSpPr/>
          <p:nvPr userDrawn="1"/>
        </p:nvGrpSpPr>
        <p:grpSpPr>
          <a:xfrm>
            <a:off x="1439863" y="1717048"/>
            <a:ext cx="992187" cy="992188"/>
            <a:chOff x="1429969" y="1717048"/>
            <a:chExt cx="973545" cy="973546"/>
          </a:xfrm>
        </p:grpSpPr>
        <p:sp>
          <p:nvSpPr>
            <p:cNvPr id="56" name="Rechteck 55">
              <a:extLst>
                <a:ext uri="{FF2B5EF4-FFF2-40B4-BE49-F238E27FC236}">
                  <a16:creationId xmlns:a16="http://schemas.microsoft.com/office/drawing/2014/main" id="{B45B2C26-CB31-9C40-3208-9D0BD2C0308A}"/>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57" name="Rechteck 56">
              <a:extLst>
                <a:ext uri="{FF2B5EF4-FFF2-40B4-BE49-F238E27FC236}">
                  <a16:creationId xmlns:a16="http://schemas.microsoft.com/office/drawing/2014/main" id="{9581DFCE-8EBB-E652-3B24-C3DC24F4899F}"/>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60" name="Textplatzhalter 5">
            <a:extLst>
              <a:ext uri="{FF2B5EF4-FFF2-40B4-BE49-F238E27FC236}">
                <a16:creationId xmlns:a16="http://schemas.microsoft.com/office/drawing/2014/main" id="{6A3BF3CA-E4EA-0D05-F456-C94359B40150}"/>
              </a:ext>
            </a:extLst>
          </p:cNvPr>
          <p:cNvSpPr>
            <a:spLocks noGrp="1"/>
          </p:cNvSpPr>
          <p:nvPr>
            <p:ph type="body" sz="quarter" idx="16" hasCustomPrompt="1"/>
          </p:nvPr>
        </p:nvSpPr>
        <p:spPr>
          <a:xfrm>
            <a:off x="1440000" y="644400"/>
            <a:ext cx="6729275" cy="291618"/>
          </a:xfrm>
          <a:prstGeom prst="rect">
            <a:avLst/>
          </a:prstGeom>
        </p:spPr>
        <p:txBody>
          <a:bodyPr wrap="square">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Präsentationstitel bearbeiten</a:t>
            </a:r>
          </a:p>
        </p:txBody>
      </p:sp>
      <p:grpSp>
        <p:nvGrpSpPr>
          <p:cNvPr id="45" name="Gruppieren 44">
            <a:extLst>
              <a:ext uri="{FF2B5EF4-FFF2-40B4-BE49-F238E27FC236}">
                <a16:creationId xmlns:a16="http://schemas.microsoft.com/office/drawing/2014/main" id="{87AC2597-82C8-D218-5B80-C7F3F083FB5F}"/>
              </a:ext>
            </a:extLst>
          </p:cNvPr>
          <p:cNvGrpSpPr/>
          <p:nvPr userDrawn="1"/>
        </p:nvGrpSpPr>
        <p:grpSpPr>
          <a:xfrm>
            <a:off x="573088" y="5330689"/>
            <a:ext cx="134158" cy="141567"/>
            <a:chOff x="7072313" y="5197475"/>
            <a:chExt cx="134158" cy="141567"/>
          </a:xfrm>
        </p:grpSpPr>
        <p:sp>
          <p:nvSpPr>
            <p:cNvPr id="48" name="Rechteck 47">
              <a:extLst>
                <a:ext uri="{FF2B5EF4-FFF2-40B4-BE49-F238E27FC236}">
                  <a16:creationId xmlns:a16="http://schemas.microsoft.com/office/drawing/2014/main" id="{C22EFB95-99CF-7213-0B97-640BC279F2A2}"/>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51" name="Rechteck 50">
              <a:extLst>
                <a:ext uri="{FF2B5EF4-FFF2-40B4-BE49-F238E27FC236}">
                  <a16:creationId xmlns:a16="http://schemas.microsoft.com/office/drawing/2014/main" id="{9B7DDC06-420E-95C3-D98C-676F2E9F7455}"/>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52" name="Date Placeholder 3">
            <a:extLst>
              <a:ext uri="{FF2B5EF4-FFF2-40B4-BE49-F238E27FC236}">
                <a16:creationId xmlns:a16="http://schemas.microsoft.com/office/drawing/2014/main" id="{5102CCBB-EE58-2A63-9EEE-D731838F1724}"/>
              </a:ext>
            </a:extLst>
          </p:cNvPr>
          <p:cNvSpPr txBox="1">
            <a:spLocks/>
          </p:cNvSpPr>
          <p:nvPr userDrawn="1"/>
        </p:nvSpPr>
        <p:spPr>
          <a:xfrm>
            <a:off x="7050180"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cxnSp>
        <p:nvCxnSpPr>
          <p:cNvPr id="55" name="Gerade Verbindung 25">
            <a:extLst>
              <a:ext uri="{FF2B5EF4-FFF2-40B4-BE49-F238E27FC236}">
                <a16:creationId xmlns:a16="http://schemas.microsoft.com/office/drawing/2014/main" id="{A1409296-0E7D-3D76-C7D8-473E51D5E6BE}"/>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2" name="Date Placeholder 3">
            <a:extLst>
              <a:ext uri="{FF2B5EF4-FFF2-40B4-BE49-F238E27FC236}">
                <a16:creationId xmlns:a16="http://schemas.microsoft.com/office/drawing/2014/main" id="{66BE0CD3-ECA0-6F5A-7E03-AC6FC3D288B7}"/>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sp>
        <p:nvSpPr>
          <p:cNvPr id="7" name="Fußzeilenplatzhalter 3">
            <a:extLst>
              <a:ext uri="{FF2B5EF4-FFF2-40B4-BE49-F238E27FC236}">
                <a16:creationId xmlns:a16="http://schemas.microsoft.com/office/drawing/2014/main" id="{E53D17FF-2857-1114-5E48-7A72E9BF701C}"/>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3" name="Grafik 2">
            <a:extLst>
              <a:ext uri="{FF2B5EF4-FFF2-40B4-BE49-F238E27FC236}">
                <a16:creationId xmlns:a16="http://schemas.microsoft.com/office/drawing/2014/main" id="{E9D5F82C-0DA9-EC89-7F60-FD3AE4E5F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6" name="Datumsplatzhalter 17">
            <a:extLst>
              <a:ext uri="{FF2B5EF4-FFF2-40B4-BE49-F238E27FC236}">
                <a16:creationId xmlns:a16="http://schemas.microsoft.com/office/drawing/2014/main" id="{1A8ACDAE-22C6-C2C0-2542-F7FC4B23FB92}"/>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419E32A8-1ED3-4004-A3EB-9C3606947FD9}" type="datetime1">
              <a:rPr lang="de-DE" sz="900" smtClean="0"/>
              <a:t>11.04.2025</a:t>
            </a:fld>
            <a:endParaRPr lang="de-DE" sz="900" dirty="0"/>
          </a:p>
        </p:txBody>
      </p:sp>
      <p:sp>
        <p:nvSpPr>
          <p:cNvPr id="8" name="Inhaltsplatzhalter 8">
            <a:extLst>
              <a:ext uri="{FF2B5EF4-FFF2-40B4-BE49-F238E27FC236}">
                <a16:creationId xmlns:a16="http://schemas.microsoft.com/office/drawing/2014/main" id="{D4A65FDB-C9DF-ED89-4206-C2251A6A932F}"/>
              </a:ext>
            </a:extLst>
          </p:cNvPr>
          <p:cNvSpPr>
            <a:spLocks noGrp="1"/>
          </p:cNvSpPr>
          <p:nvPr>
            <p:ph sz="quarter" idx="19" hasCustomPrompt="1"/>
          </p:nvPr>
        </p:nvSpPr>
        <p:spPr>
          <a:xfrm>
            <a:off x="2675468" y="1575555"/>
            <a:ext cx="5493807" cy="3329820"/>
          </a:xfrm>
          <a:prstGeom prst="rect">
            <a:avLst/>
          </a:prstGeom>
        </p:spPr>
        <p:txBody>
          <a:bodyPr>
            <a:normAutofit/>
          </a:bodyPr>
          <a:lstStyle>
            <a:lvl1pPr marL="342900" indent="-342900">
              <a:lnSpc>
                <a:spcPts val="3000"/>
              </a:lnSpc>
              <a:spcBef>
                <a:spcPts val="0"/>
              </a:spcBef>
              <a:buFont typeface="+mj-lt"/>
              <a:buAutoNum type="arabicPeriod"/>
              <a:defRPr sz="1600"/>
            </a:lvl1pPr>
            <a:lvl2pPr>
              <a:lnSpc>
                <a:spcPts val="1100"/>
              </a:lnSpc>
              <a:buFont typeface="+mj-lt"/>
              <a:buAutoNum type="arabicPeriod"/>
              <a:defRPr sz="1000"/>
            </a:lvl2pPr>
            <a:lvl3pPr marL="588962" indent="-228600">
              <a:lnSpc>
                <a:spcPts val="1100"/>
              </a:lnSpc>
              <a:buFont typeface="+mj-lt"/>
              <a:buAutoNum type="arabicPeriod"/>
              <a:defRPr sz="1000"/>
            </a:lvl3pPr>
            <a:lvl4pPr>
              <a:lnSpc>
                <a:spcPts val="1100"/>
              </a:lnSpc>
              <a:buFont typeface="+mj-lt"/>
              <a:buAutoNum type="arabicPeriod"/>
              <a:defRPr sz="1000"/>
            </a:lvl4pPr>
            <a:lvl5pPr marL="985838" indent="-271463">
              <a:lnSpc>
                <a:spcPts val="1100"/>
              </a:lnSpc>
              <a:defRPr sz="1000"/>
            </a:lvl5pPr>
          </a:lstStyle>
          <a:p>
            <a:pPr lvl="0"/>
            <a:r>
              <a:rPr lang="de-DE" dirty="0"/>
              <a:t>Hier steht der erste Inhalt</a:t>
            </a:r>
          </a:p>
          <a:p>
            <a:pPr lvl="0"/>
            <a:r>
              <a:rPr lang="de-DE" dirty="0"/>
              <a:t>Hier steht der zweite Inhalt</a:t>
            </a:r>
          </a:p>
          <a:p>
            <a:pPr lvl="0"/>
            <a:r>
              <a:rPr lang="de-DE" dirty="0"/>
              <a:t>Hier steht der dritte Inhalt</a:t>
            </a:r>
          </a:p>
          <a:p>
            <a:pPr lvl="1"/>
            <a:endParaRPr lang="de-DE" dirty="0"/>
          </a:p>
          <a:p>
            <a:pPr lvl="1"/>
            <a:endParaRPr lang="de-DE" dirty="0"/>
          </a:p>
          <a:p>
            <a:pPr lvl="0"/>
            <a:endParaRPr lang="de-DE" dirty="0"/>
          </a:p>
          <a:p>
            <a:pPr lvl="0"/>
            <a:endParaRPr lang="de-DE" dirty="0"/>
          </a:p>
          <a:p>
            <a:pPr lvl="0"/>
            <a:endParaRPr lang="de-DE" dirty="0"/>
          </a:p>
        </p:txBody>
      </p:sp>
    </p:spTree>
    <p:extLst>
      <p:ext uri="{BB962C8B-B14F-4D97-AF65-F5344CB8AC3E}">
        <p14:creationId xmlns:p14="http://schemas.microsoft.com/office/powerpoint/2010/main" val="360391190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 Diagramm">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653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3" name="Diagrammplatzhalter 2">
            <a:extLst>
              <a:ext uri="{FF2B5EF4-FFF2-40B4-BE49-F238E27FC236}">
                <a16:creationId xmlns:a16="http://schemas.microsoft.com/office/drawing/2014/main" id="{0E6DBD0C-D764-D95D-8F2F-ED1B38FAB9EF}"/>
              </a:ext>
            </a:extLst>
          </p:cNvPr>
          <p:cNvSpPr>
            <a:spLocks noGrp="1"/>
          </p:cNvSpPr>
          <p:nvPr>
            <p:ph type="chart" sz="quarter" idx="17"/>
          </p:nvPr>
        </p:nvSpPr>
        <p:spPr>
          <a:xfrm>
            <a:off x="3716323" y="1741487"/>
            <a:ext cx="4463566" cy="2401887"/>
          </a:xfrm>
          <a:prstGeom prst="rect">
            <a:avLst/>
          </a:prstGeom>
        </p:spPr>
        <p:txBody>
          <a:bodyPr/>
          <a:lstStyle>
            <a:lvl1pPr marL="0" indent="0">
              <a:lnSpc>
                <a:spcPct val="100000"/>
              </a:lnSpc>
              <a:buNone/>
              <a:defRPr sz="1400"/>
            </a:lvl1pPr>
          </a:lstStyle>
          <a:p>
            <a:r>
              <a:rPr lang="de-DE" dirty="0"/>
              <a:t>Diagramm durch Klicken auf Symbol hinzufügen</a:t>
            </a:r>
          </a:p>
        </p:txBody>
      </p:sp>
      <p:sp>
        <p:nvSpPr>
          <p:cNvPr id="19" name="Date Placeholder 3">
            <a:extLst>
              <a:ext uri="{FF2B5EF4-FFF2-40B4-BE49-F238E27FC236}">
                <a16:creationId xmlns:a16="http://schemas.microsoft.com/office/drawing/2014/main" id="{A4D6DFD1-D25A-9201-C223-3846DD48C4A2}"/>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5" name="Gerade Verbindung 25">
            <a:extLst>
              <a:ext uri="{FF2B5EF4-FFF2-40B4-BE49-F238E27FC236}">
                <a16:creationId xmlns:a16="http://schemas.microsoft.com/office/drawing/2014/main" id="{015CDC5C-0FD7-95F2-82FE-10B2D338D379}"/>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Fußzeilenplatzhalter 3">
            <a:extLst>
              <a:ext uri="{FF2B5EF4-FFF2-40B4-BE49-F238E27FC236}">
                <a16:creationId xmlns:a16="http://schemas.microsoft.com/office/drawing/2014/main" id="{22BE3C54-E51C-BD66-6F2D-7A3652DD4522}"/>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0" name="Grafik 9">
            <a:extLst>
              <a:ext uri="{FF2B5EF4-FFF2-40B4-BE49-F238E27FC236}">
                <a16:creationId xmlns:a16="http://schemas.microsoft.com/office/drawing/2014/main" id="{C9BE962F-FDC6-EB4A-CF65-23E6397A7B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C636DEB1-50C9-E26B-0E4E-2AF93EDAE5D9}"/>
              </a:ext>
            </a:extLst>
          </p:cNvPr>
          <p:cNvSpPr>
            <a:spLocks noGrp="1"/>
          </p:cNvSpPr>
          <p:nvPr>
            <p:ph type="dt" sz="half" idx="23"/>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21E4FE02-5B8C-4DBB-9DBB-5ADBB5A1E72E}" type="datetime1">
              <a:rPr lang="de-DE" sz="900" smtClean="0"/>
              <a:t>11.04.2025</a:t>
            </a:fld>
            <a:endParaRPr lang="de-DE" sz="900" dirty="0"/>
          </a:p>
        </p:txBody>
      </p:sp>
      <p:sp>
        <p:nvSpPr>
          <p:cNvPr id="8" name="Inhaltsplatzhalter 8">
            <a:extLst>
              <a:ext uri="{FF2B5EF4-FFF2-40B4-BE49-F238E27FC236}">
                <a16:creationId xmlns:a16="http://schemas.microsoft.com/office/drawing/2014/main" id="{A7AC7C6E-3AEA-D27E-7A85-DA62FF435F42}"/>
              </a:ext>
            </a:extLst>
          </p:cNvPr>
          <p:cNvSpPr>
            <a:spLocks noGrp="1"/>
          </p:cNvSpPr>
          <p:nvPr>
            <p:ph sz="quarter" idx="27" hasCustomPrompt="1"/>
          </p:nvPr>
        </p:nvSpPr>
        <p:spPr>
          <a:xfrm>
            <a:off x="579120" y="1741488"/>
            <a:ext cx="2775267"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8">
            <a:extLst>
              <a:ext uri="{FF2B5EF4-FFF2-40B4-BE49-F238E27FC236}">
                <a16:creationId xmlns:a16="http://schemas.microsoft.com/office/drawing/2014/main" id="{0029483C-E4D3-948D-0329-9671CCD7C6E1}"/>
              </a:ext>
            </a:extLst>
          </p:cNvPr>
          <p:cNvSpPr>
            <a:spLocks noGrp="1"/>
          </p:cNvSpPr>
          <p:nvPr>
            <p:ph sz="quarter" idx="28" hasCustomPrompt="1"/>
          </p:nvPr>
        </p:nvSpPr>
        <p:spPr>
          <a:xfrm>
            <a:off x="3716323" y="4318000"/>
            <a:ext cx="4456127" cy="593332"/>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076999689"/>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 Diagramm">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3" name="Diagrammplatzhalter 2">
            <a:extLst>
              <a:ext uri="{FF2B5EF4-FFF2-40B4-BE49-F238E27FC236}">
                <a16:creationId xmlns:a16="http://schemas.microsoft.com/office/drawing/2014/main" id="{0E6DBD0C-D764-D95D-8F2F-ED1B38FAB9EF}"/>
              </a:ext>
            </a:extLst>
          </p:cNvPr>
          <p:cNvSpPr>
            <a:spLocks noGrp="1"/>
          </p:cNvSpPr>
          <p:nvPr>
            <p:ph type="chart" sz="quarter" idx="17"/>
          </p:nvPr>
        </p:nvSpPr>
        <p:spPr>
          <a:xfrm>
            <a:off x="4571999" y="1741489"/>
            <a:ext cx="2407641" cy="3163870"/>
          </a:xfrm>
          <a:prstGeom prst="rect">
            <a:avLst/>
          </a:prstGeom>
        </p:spPr>
        <p:txBody>
          <a:bodyPr/>
          <a:lstStyle>
            <a:lvl1pPr marL="0" indent="0">
              <a:buNone/>
              <a:defRPr/>
            </a:lvl1pPr>
          </a:lstStyle>
          <a:p>
            <a:r>
              <a:rPr lang="de-DE"/>
              <a:t>Diagramm durch Klicken auf Symbol hinzufügen</a:t>
            </a:r>
            <a:endParaRPr lang="de-DE" dirty="0"/>
          </a:p>
        </p:txBody>
      </p:sp>
      <p:sp>
        <p:nvSpPr>
          <p:cNvPr id="19" name="Date Placeholder 3">
            <a:extLst>
              <a:ext uri="{FF2B5EF4-FFF2-40B4-BE49-F238E27FC236}">
                <a16:creationId xmlns:a16="http://schemas.microsoft.com/office/drawing/2014/main" id="{EF41669D-6087-C2D7-0727-DF67E52D66B4}"/>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5" name="Gerade Verbindung 25">
            <a:extLst>
              <a:ext uri="{FF2B5EF4-FFF2-40B4-BE49-F238E27FC236}">
                <a16:creationId xmlns:a16="http://schemas.microsoft.com/office/drawing/2014/main" id="{616A8336-DD63-FAE9-8E5D-9B3D080BEE6D}"/>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Fußzeilenplatzhalter 3">
            <a:extLst>
              <a:ext uri="{FF2B5EF4-FFF2-40B4-BE49-F238E27FC236}">
                <a16:creationId xmlns:a16="http://schemas.microsoft.com/office/drawing/2014/main" id="{235CD1A6-FD69-71D0-B88D-55F2FF6BA4E4}"/>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0" name="Grafik 9">
            <a:extLst>
              <a:ext uri="{FF2B5EF4-FFF2-40B4-BE49-F238E27FC236}">
                <a16:creationId xmlns:a16="http://schemas.microsoft.com/office/drawing/2014/main" id="{645C1EFD-028F-0733-1369-82A761DB98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DD5B2393-8C9B-F17B-D888-51B25CCFBCDF}"/>
              </a:ext>
            </a:extLst>
          </p:cNvPr>
          <p:cNvSpPr>
            <a:spLocks noGrp="1"/>
          </p:cNvSpPr>
          <p:nvPr>
            <p:ph type="dt" sz="half" idx="26"/>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1308C175-0E1B-4541-8467-CDE4AAA36BF5}" type="datetime1">
              <a:rPr lang="de-DE" sz="900" smtClean="0"/>
              <a:t>11.04.2025</a:t>
            </a:fld>
            <a:endParaRPr lang="de-DE" sz="900" dirty="0"/>
          </a:p>
        </p:txBody>
      </p:sp>
      <p:sp>
        <p:nvSpPr>
          <p:cNvPr id="8" name="Inhaltsplatzhalter 8">
            <a:extLst>
              <a:ext uri="{FF2B5EF4-FFF2-40B4-BE49-F238E27FC236}">
                <a16:creationId xmlns:a16="http://schemas.microsoft.com/office/drawing/2014/main" id="{1BBD8317-76D2-E638-383A-F8418EFB4702}"/>
              </a:ext>
            </a:extLst>
          </p:cNvPr>
          <p:cNvSpPr>
            <a:spLocks noGrp="1"/>
          </p:cNvSpPr>
          <p:nvPr>
            <p:ph sz="quarter" idx="27" hasCustomPrompt="1"/>
          </p:nvPr>
        </p:nvSpPr>
        <p:spPr>
          <a:xfrm>
            <a:off x="579120" y="1741488"/>
            <a:ext cx="3705543"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8">
            <a:extLst>
              <a:ext uri="{FF2B5EF4-FFF2-40B4-BE49-F238E27FC236}">
                <a16:creationId xmlns:a16="http://schemas.microsoft.com/office/drawing/2014/main" id="{6AB18293-25F6-1B65-E122-DAFC217DC0A9}"/>
              </a:ext>
            </a:extLst>
          </p:cNvPr>
          <p:cNvSpPr>
            <a:spLocks noGrp="1"/>
          </p:cNvSpPr>
          <p:nvPr>
            <p:ph sz="quarter" idx="28" hasCustomPrompt="1"/>
          </p:nvPr>
        </p:nvSpPr>
        <p:spPr>
          <a:xfrm>
            <a:off x="7072314" y="1741489"/>
            <a:ext cx="1107576" cy="3163887"/>
          </a:xfrm>
        </p:spPr>
        <p:txBody>
          <a:bodyPr/>
          <a:lstStyle>
            <a:lvl1pPr>
              <a:defRPr/>
            </a:lvl1pPr>
          </a:lstStyle>
          <a:p>
            <a:pPr lvl="0"/>
            <a:r>
              <a:rPr lang="de-DE" dirty="0"/>
              <a:t>Hier kann ein einspaltiger Text stehen</a:t>
            </a:r>
          </a:p>
        </p:txBody>
      </p:sp>
    </p:spTree>
    <p:extLst>
      <p:ext uri="{BB962C8B-B14F-4D97-AF65-F5344CB8AC3E}">
        <p14:creationId xmlns:p14="http://schemas.microsoft.com/office/powerpoint/2010/main" val="295855367"/>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exte+Diagramm">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3" name="Diagrammplatzhalter 2">
            <a:extLst>
              <a:ext uri="{FF2B5EF4-FFF2-40B4-BE49-F238E27FC236}">
                <a16:creationId xmlns:a16="http://schemas.microsoft.com/office/drawing/2014/main" id="{0E6DBD0C-D764-D95D-8F2F-ED1B38FAB9EF}"/>
              </a:ext>
            </a:extLst>
          </p:cNvPr>
          <p:cNvSpPr>
            <a:spLocks noGrp="1"/>
          </p:cNvSpPr>
          <p:nvPr>
            <p:ph type="chart" sz="quarter" idx="17"/>
          </p:nvPr>
        </p:nvSpPr>
        <p:spPr>
          <a:xfrm>
            <a:off x="4571999" y="1741489"/>
            <a:ext cx="2407641" cy="3163870"/>
          </a:xfrm>
          <a:prstGeom prst="rect">
            <a:avLst/>
          </a:prstGeom>
        </p:spPr>
        <p:txBody>
          <a:bodyPr/>
          <a:lstStyle>
            <a:lvl1pPr marL="0" indent="0">
              <a:buNone/>
              <a:defRPr/>
            </a:lvl1pPr>
          </a:lstStyle>
          <a:p>
            <a:r>
              <a:rPr lang="de-DE"/>
              <a:t>Diagramm durch Klicken auf Symbol hinzufügen</a:t>
            </a:r>
            <a:endParaRPr lang="de-DE" dirty="0"/>
          </a:p>
        </p:txBody>
      </p:sp>
      <p:sp>
        <p:nvSpPr>
          <p:cNvPr id="19" name="Date Placeholder 3">
            <a:extLst>
              <a:ext uri="{FF2B5EF4-FFF2-40B4-BE49-F238E27FC236}">
                <a16:creationId xmlns:a16="http://schemas.microsoft.com/office/drawing/2014/main" id="{EF41669D-6087-C2D7-0727-DF67E52D66B4}"/>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5" name="Gerade Verbindung 25">
            <a:extLst>
              <a:ext uri="{FF2B5EF4-FFF2-40B4-BE49-F238E27FC236}">
                <a16:creationId xmlns:a16="http://schemas.microsoft.com/office/drawing/2014/main" id="{616A8336-DD63-FAE9-8E5D-9B3D080BEE6D}"/>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Fußzeilenplatzhalter 3">
            <a:extLst>
              <a:ext uri="{FF2B5EF4-FFF2-40B4-BE49-F238E27FC236}">
                <a16:creationId xmlns:a16="http://schemas.microsoft.com/office/drawing/2014/main" id="{235CD1A6-FD69-71D0-B88D-55F2FF6BA4E4}"/>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0" name="Grafik 9">
            <a:extLst>
              <a:ext uri="{FF2B5EF4-FFF2-40B4-BE49-F238E27FC236}">
                <a16:creationId xmlns:a16="http://schemas.microsoft.com/office/drawing/2014/main" id="{645C1EFD-028F-0733-1369-82A761DB98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DD5B2393-8C9B-F17B-D888-51B25CCFBCDF}"/>
              </a:ext>
            </a:extLst>
          </p:cNvPr>
          <p:cNvSpPr>
            <a:spLocks noGrp="1"/>
          </p:cNvSpPr>
          <p:nvPr>
            <p:ph type="dt" sz="half" idx="26"/>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8568977D-A665-4047-8D21-27CCD1F16666}" type="datetime1">
              <a:rPr lang="de-DE" sz="900" smtClean="0"/>
              <a:t>11.04.2025</a:t>
            </a:fld>
            <a:endParaRPr lang="de-DE" sz="900" dirty="0"/>
          </a:p>
        </p:txBody>
      </p:sp>
      <p:sp>
        <p:nvSpPr>
          <p:cNvPr id="8" name="Inhaltsplatzhalter 8">
            <a:extLst>
              <a:ext uri="{FF2B5EF4-FFF2-40B4-BE49-F238E27FC236}">
                <a16:creationId xmlns:a16="http://schemas.microsoft.com/office/drawing/2014/main" id="{1BBD8317-76D2-E638-383A-F8418EFB4702}"/>
              </a:ext>
            </a:extLst>
          </p:cNvPr>
          <p:cNvSpPr>
            <a:spLocks noGrp="1"/>
          </p:cNvSpPr>
          <p:nvPr>
            <p:ph sz="quarter" idx="27" hasCustomPrompt="1"/>
          </p:nvPr>
        </p:nvSpPr>
        <p:spPr>
          <a:xfrm>
            <a:off x="579120" y="1741488"/>
            <a:ext cx="3705543" cy="1857549"/>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8">
            <a:extLst>
              <a:ext uri="{FF2B5EF4-FFF2-40B4-BE49-F238E27FC236}">
                <a16:creationId xmlns:a16="http://schemas.microsoft.com/office/drawing/2014/main" id="{6AB18293-25F6-1B65-E122-DAFC217DC0A9}"/>
              </a:ext>
            </a:extLst>
          </p:cNvPr>
          <p:cNvSpPr>
            <a:spLocks noGrp="1"/>
          </p:cNvSpPr>
          <p:nvPr>
            <p:ph sz="quarter" idx="28" hasCustomPrompt="1"/>
          </p:nvPr>
        </p:nvSpPr>
        <p:spPr>
          <a:xfrm>
            <a:off x="7072314" y="1741489"/>
            <a:ext cx="1107576" cy="3163887"/>
          </a:xfrm>
        </p:spPr>
        <p:txBody>
          <a:bodyPr/>
          <a:lstStyle>
            <a:lvl1pPr>
              <a:defRPr/>
            </a:lvl1pPr>
          </a:lstStyle>
          <a:p>
            <a:pPr lvl="0"/>
            <a:r>
              <a:rPr lang="de-DE" dirty="0"/>
              <a:t>Hier kann ein einspaltiger Text stehen</a:t>
            </a:r>
          </a:p>
        </p:txBody>
      </p:sp>
      <p:sp>
        <p:nvSpPr>
          <p:cNvPr id="6" name="Textplatzhalter 11">
            <a:extLst>
              <a:ext uri="{FF2B5EF4-FFF2-40B4-BE49-F238E27FC236}">
                <a16:creationId xmlns:a16="http://schemas.microsoft.com/office/drawing/2014/main" id="{55F27F4E-34E2-A2B8-EE6C-63E7F80B1AF0}"/>
              </a:ext>
            </a:extLst>
          </p:cNvPr>
          <p:cNvSpPr>
            <a:spLocks noGrp="1"/>
          </p:cNvSpPr>
          <p:nvPr>
            <p:ph type="body" sz="quarter" idx="29" hasCustomPrompt="1"/>
          </p:nvPr>
        </p:nvSpPr>
        <p:spPr>
          <a:xfrm>
            <a:off x="576263" y="3719978"/>
            <a:ext cx="1855787" cy="547476"/>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einspaltiger Text stehen</a:t>
            </a:r>
          </a:p>
        </p:txBody>
      </p:sp>
      <p:sp>
        <p:nvSpPr>
          <p:cNvPr id="7" name="Textplatzhalter 11">
            <a:extLst>
              <a:ext uri="{FF2B5EF4-FFF2-40B4-BE49-F238E27FC236}">
                <a16:creationId xmlns:a16="http://schemas.microsoft.com/office/drawing/2014/main" id="{E77F0923-55D6-71D1-EBD2-A0C137A72550}"/>
              </a:ext>
            </a:extLst>
          </p:cNvPr>
          <p:cNvSpPr>
            <a:spLocks noGrp="1"/>
          </p:cNvSpPr>
          <p:nvPr>
            <p:ph type="body" sz="quarter" idx="30" hasCustomPrompt="1"/>
          </p:nvPr>
        </p:nvSpPr>
        <p:spPr>
          <a:xfrm>
            <a:off x="579184" y="4360642"/>
            <a:ext cx="1855787" cy="547476"/>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einspaltiger Text stehen</a:t>
            </a:r>
          </a:p>
        </p:txBody>
      </p:sp>
    </p:spTree>
    <p:extLst>
      <p:ext uri="{BB962C8B-B14F-4D97-AF65-F5344CB8AC3E}">
        <p14:creationId xmlns:p14="http://schemas.microsoft.com/office/powerpoint/2010/main" val="1223050062"/>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Diagramm">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47E1C5C9-D7C8-E9F8-F5D6-1BD614EDC0CA}"/>
              </a:ext>
            </a:extLst>
          </p:cNvPr>
          <p:cNvGrpSpPr/>
          <p:nvPr userDrawn="1"/>
        </p:nvGrpSpPr>
        <p:grpSpPr>
          <a:xfrm>
            <a:off x="1757887" y="1721595"/>
            <a:ext cx="1748711" cy="2277962"/>
            <a:chOff x="1757887" y="1729411"/>
            <a:chExt cx="1748711" cy="2277962"/>
          </a:xfrm>
        </p:grpSpPr>
        <p:sp>
          <p:nvSpPr>
            <p:cNvPr id="6" name="Rechteck 5">
              <a:extLst>
                <a:ext uri="{FF2B5EF4-FFF2-40B4-BE49-F238E27FC236}">
                  <a16:creationId xmlns:a16="http://schemas.microsoft.com/office/drawing/2014/main" id="{EB79E652-7DB0-DFB2-6126-0B0E6BFB7927}"/>
                </a:ext>
              </a:extLst>
            </p:cNvPr>
            <p:cNvSpPr/>
            <p:nvPr userDrawn="1"/>
          </p:nvSpPr>
          <p:spPr>
            <a:xfrm>
              <a:off x="1757887" y="1998560"/>
              <a:ext cx="1748711" cy="16974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Dreieck 6">
              <a:extLst>
                <a:ext uri="{FF2B5EF4-FFF2-40B4-BE49-F238E27FC236}">
                  <a16:creationId xmlns:a16="http://schemas.microsoft.com/office/drawing/2014/main" id="{C817472C-0A47-873C-342F-0B6832881151}"/>
                </a:ext>
              </a:extLst>
            </p:cNvPr>
            <p:cNvSpPr/>
            <p:nvPr userDrawn="1"/>
          </p:nvSpPr>
          <p:spPr>
            <a:xfrm rot="10800000">
              <a:off x="2434722" y="3693382"/>
              <a:ext cx="395040" cy="31399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Oval 1">
              <a:extLst>
                <a:ext uri="{FF2B5EF4-FFF2-40B4-BE49-F238E27FC236}">
                  <a16:creationId xmlns:a16="http://schemas.microsoft.com/office/drawing/2014/main" id="{28AF1259-04B3-E740-34DD-C2B9CF8D6CCA}"/>
                </a:ext>
              </a:extLst>
            </p:cNvPr>
            <p:cNvSpPr/>
            <p:nvPr userDrawn="1"/>
          </p:nvSpPr>
          <p:spPr>
            <a:xfrm>
              <a:off x="2368957" y="1729411"/>
              <a:ext cx="527965" cy="527965"/>
            </a:xfrm>
            <a:prstGeom prst="ellipse">
              <a:avLst/>
            </a:prstGeom>
            <a:solidFill>
              <a:srgbClr val="809ED1"/>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itel 19">
              <a:extLst>
                <a:ext uri="{FF2B5EF4-FFF2-40B4-BE49-F238E27FC236}">
                  <a16:creationId xmlns:a16="http://schemas.microsoft.com/office/drawing/2014/main" id="{9725B3ED-1377-B742-9E6E-22AF8D9BCEEC}"/>
                </a:ext>
              </a:extLst>
            </p:cNvPr>
            <p:cNvSpPr txBox="1">
              <a:spLocks/>
            </p:cNvSpPr>
            <p:nvPr userDrawn="1"/>
          </p:nvSpPr>
          <p:spPr>
            <a:xfrm>
              <a:off x="2368957" y="1856131"/>
              <a:ext cx="537171"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sz="3000" dirty="0">
                  <a:solidFill>
                    <a:schemeClr val="bg2"/>
                  </a:solidFill>
                  <a:latin typeface="Rajdhani Bold" panose="02000000000000000000" pitchFamily="2" charset="0"/>
                  <a:cs typeface="Rajdhani Bold" panose="02000000000000000000" pitchFamily="2" charset="0"/>
                </a:rPr>
                <a:t>1</a:t>
              </a:r>
            </a:p>
          </p:txBody>
        </p:sp>
      </p:gr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grpSp>
        <p:nvGrpSpPr>
          <p:cNvPr id="29" name="Gruppieren 28">
            <a:extLst>
              <a:ext uri="{FF2B5EF4-FFF2-40B4-BE49-F238E27FC236}">
                <a16:creationId xmlns:a16="http://schemas.microsoft.com/office/drawing/2014/main" id="{3F06E3A8-B14A-D824-5EA4-93FA2B31E603}"/>
              </a:ext>
            </a:extLst>
          </p:cNvPr>
          <p:cNvGrpSpPr/>
          <p:nvPr userDrawn="1"/>
        </p:nvGrpSpPr>
        <p:grpSpPr>
          <a:xfrm>
            <a:off x="3703918" y="1721595"/>
            <a:ext cx="1748711" cy="2277962"/>
            <a:chOff x="1757887" y="1729411"/>
            <a:chExt cx="1748711" cy="2277962"/>
          </a:xfrm>
        </p:grpSpPr>
        <p:sp>
          <p:nvSpPr>
            <p:cNvPr id="31" name="Rechteck 30">
              <a:extLst>
                <a:ext uri="{FF2B5EF4-FFF2-40B4-BE49-F238E27FC236}">
                  <a16:creationId xmlns:a16="http://schemas.microsoft.com/office/drawing/2014/main" id="{44E0722D-9C33-56B9-5BBC-D0064B15A0BE}"/>
                </a:ext>
              </a:extLst>
            </p:cNvPr>
            <p:cNvSpPr/>
            <p:nvPr userDrawn="1"/>
          </p:nvSpPr>
          <p:spPr>
            <a:xfrm>
              <a:off x="1757887" y="1998560"/>
              <a:ext cx="1748711" cy="16974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Dreieck 32">
              <a:extLst>
                <a:ext uri="{FF2B5EF4-FFF2-40B4-BE49-F238E27FC236}">
                  <a16:creationId xmlns:a16="http://schemas.microsoft.com/office/drawing/2014/main" id="{23E08A22-45BC-A8E5-8CD8-79A6F30E95C0}"/>
                </a:ext>
              </a:extLst>
            </p:cNvPr>
            <p:cNvSpPr/>
            <p:nvPr userDrawn="1"/>
          </p:nvSpPr>
          <p:spPr>
            <a:xfrm rot="10800000">
              <a:off x="2434722" y="3693382"/>
              <a:ext cx="395040" cy="31399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Oval 33">
              <a:extLst>
                <a:ext uri="{FF2B5EF4-FFF2-40B4-BE49-F238E27FC236}">
                  <a16:creationId xmlns:a16="http://schemas.microsoft.com/office/drawing/2014/main" id="{6CC279F2-F5E0-D694-523B-347FBCFB51C7}"/>
                </a:ext>
              </a:extLst>
            </p:cNvPr>
            <p:cNvSpPr/>
            <p:nvPr userDrawn="1"/>
          </p:nvSpPr>
          <p:spPr>
            <a:xfrm>
              <a:off x="2368957" y="1729411"/>
              <a:ext cx="527965" cy="527965"/>
            </a:xfrm>
            <a:prstGeom prst="ellipse">
              <a:avLst/>
            </a:prstGeom>
            <a:solidFill>
              <a:srgbClr val="66DDD0"/>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itel 19">
              <a:extLst>
                <a:ext uri="{FF2B5EF4-FFF2-40B4-BE49-F238E27FC236}">
                  <a16:creationId xmlns:a16="http://schemas.microsoft.com/office/drawing/2014/main" id="{D020A084-1BBD-CDB9-958D-53B3DE7277EF}"/>
                </a:ext>
              </a:extLst>
            </p:cNvPr>
            <p:cNvSpPr txBox="1">
              <a:spLocks/>
            </p:cNvSpPr>
            <p:nvPr userDrawn="1"/>
          </p:nvSpPr>
          <p:spPr>
            <a:xfrm>
              <a:off x="2368957" y="1856131"/>
              <a:ext cx="537171"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sz="3000" dirty="0">
                  <a:solidFill>
                    <a:schemeClr val="bg2"/>
                  </a:solidFill>
                  <a:latin typeface="Rajdhani Bold" panose="02000000000000000000" pitchFamily="2" charset="0"/>
                  <a:cs typeface="Rajdhani Bold" panose="02000000000000000000" pitchFamily="2" charset="0"/>
                </a:rPr>
                <a:t>2</a:t>
              </a:r>
            </a:p>
          </p:txBody>
        </p:sp>
      </p:grpSp>
      <p:sp>
        <p:nvSpPr>
          <p:cNvPr id="39" name="Rechteck 38">
            <a:extLst>
              <a:ext uri="{FF2B5EF4-FFF2-40B4-BE49-F238E27FC236}">
                <a16:creationId xmlns:a16="http://schemas.microsoft.com/office/drawing/2014/main" id="{AF9493AF-36F6-EFB4-EF30-8C7E85E84924}"/>
              </a:ext>
            </a:extLst>
          </p:cNvPr>
          <p:cNvSpPr/>
          <p:nvPr userDrawn="1"/>
        </p:nvSpPr>
        <p:spPr>
          <a:xfrm>
            <a:off x="5642133" y="1990744"/>
            <a:ext cx="1748711" cy="16974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Dreieck 39">
            <a:extLst>
              <a:ext uri="{FF2B5EF4-FFF2-40B4-BE49-F238E27FC236}">
                <a16:creationId xmlns:a16="http://schemas.microsoft.com/office/drawing/2014/main" id="{1ED905CD-1980-1B12-0789-93B1E83AEF10}"/>
              </a:ext>
            </a:extLst>
          </p:cNvPr>
          <p:cNvSpPr/>
          <p:nvPr userDrawn="1"/>
        </p:nvSpPr>
        <p:spPr>
          <a:xfrm rot="10800000">
            <a:off x="6318968" y="3685566"/>
            <a:ext cx="395040" cy="3139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Oval 40">
            <a:extLst>
              <a:ext uri="{FF2B5EF4-FFF2-40B4-BE49-F238E27FC236}">
                <a16:creationId xmlns:a16="http://schemas.microsoft.com/office/drawing/2014/main" id="{74450387-FB42-0C69-7DEF-7C4CA1BA70B7}"/>
              </a:ext>
            </a:extLst>
          </p:cNvPr>
          <p:cNvSpPr/>
          <p:nvPr userDrawn="1"/>
        </p:nvSpPr>
        <p:spPr>
          <a:xfrm>
            <a:off x="6253203" y="1721595"/>
            <a:ext cx="527965" cy="527965"/>
          </a:xfrm>
          <a:prstGeom prst="ellipse">
            <a:avLst/>
          </a:prstGeom>
          <a:solidFill>
            <a:schemeClr val="accent3">
              <a:lumMod val="40000"/>
              <a:lumOff val="60000"/>
            </a:schemeClr>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itel 19">
            <a:extLst>
              <a:ext uri="{FF2B5EF4-FFF2-40B4-BE49-F238E27FC236}">
                <a16:creationId xmlns:a16="http://schemas.microsoft.com/office/drawing/2014/main" id="{9247B060-71F3-DA4C-4546-41777630A92C}"/>
              </a:ext>
            </a:extLst>
          </p:cNvPr>
          <p:cNvSpPr txBox="1">
            <a:spLocks/>
          </p:cNvSpPr>
          <p:nvPr userDrawn="1"/>
        </p:nvSpPr>
        <p:spPr>
          <a:xfrm>
            <a:off x="6253203" y="1848315"/>
            <a:ext cx="537171" cy="384721"/>
          </a:xfrm>
          <a:prstGeom prst="rect">
            <a:avLst/>
          </a:prstGeom>
        </p:spPr>
        <p:txBody>
          <a:bodyPr vert="horz" wrap="square" lIns="0" tIns="0" rIns="0" bIns="0" rtlCol="0" anchor="t">
            <a:spAutoFit/>
          </a:bodyPr>
          <a:lstStyle>
            <a:lvl1pPr algn="l" defTabSz="685640" rtl="0" eaLnBrk="1" latinLnBrk="0" hangingPunct="1">
              <a:lnSpc>
                <a:spcPts val="2800"/>
              </a:lnSpc>
              <a:spcBef>
                <a:spcPct val="0"/>
              </a:spcBef>
              <a:buNone/>
              <a:defRPr sz="3000" b="1" i="0" kern="1200">
                <a:solidFill>
                  <a:schemeClr val="tx1"/>
                </a:solidFill>
                <a:latin typeface="Rajdhani" panose="02000000000000000000" pitchFamily="2" charset="77"/>
                <a:ea typeface="+mj-ea"/>
                <a:cs typeface="Rajdhani" panose="02000000000000000000" pitchFamily="2" charset="77"/>
              </a:defRPr>
            </a:lvl1pPr>
          </a:lstStyle>
          <a:p>
            <a:pPr algn="ctr"/>
            <a:r>
              <a:rPr lang="de-DE" sz="3000" dirty="0">
                <a:solidFill>
                  <a:schemeClr val="bg2"/>
                </a:solidFill>
                <a:latin typeface="Rajdhani Bold" panose="02000000000000000000" pitchFamily="2" charset="0"/>
                <a:cs typeface="Rajdhani Bold" panose="02000000000000000000" pitchFamily="2" charset="0"/>
              </a:rPr>
              <a:t>3</a:t>
            </a:r>
          </a:p>
        </p:txBody>
      </p:sp>
      <p:sp>
        <p:nvSpPr>
          <p:cNvPr id="49" name="Textplatzhalter 25">
            <a:extLst>
              <a:ext uri="{FF2B5EF4-FFF2-40B4-BE49-F238E27FC236}">
                <a16:creationId xmlns:a16="http://schemas.microsoft.com/office/drawing/2014/main" id="{67262060-A5DF-EFC0-20C2-0F67E2EEB217}"/>
              </a:ext>
            </a:extLst>
          </p:cNvPr>
          <p:cNvSpPr>
            <a:spLocks noGrp="1"/>
          </p:cNvSpPr>
          <p:nvPr userDrawn="1">
            <p:ph type="body" sz="quarter" idx="23" hasCustomPrompt="1"/>
          </p:nvPr>
        </p:nvSpPr>
        <p:spPr>
          <a:xfrm>
            <a:off x="1916313" y="2434103"/>
            <a:ext cx="1438075" cy="1085900"/>
          </a:xfrm>
          <a:prstGeom prst="rect">
            <a:avLst/>
          </a:prstGeom>
        </p:spPr>
        <p:txBody>
          <a:bodyPr lIns="0" tIns="0" rIns="0" bIns="0" numCol="1" spcCol="540000">
            <a:normAutofit/>
          </a:bodyPr>
          <a:lstStyle>
            <a:lvl1pPr marL="0" marR="0" indent="0" algn="l" defTabSz="914309" rtl="0" eaLnBrk="1" fontAlgn="auto" latinLnBrk="0" hangingPunct="1">
              <a:lnSpc>
                <a:spcPct val="150000"/>
              </a:lnSpc>
              <a:spcBef>
                <a:spcPts val="0"/>
              </a:spcBef>
              <a:spcAft>
                <a:spcPts val="0"/>
              </a:spcAft>
              <a:buClr>
                <a:schemeClr val="bg1"/>
              </a:buClr>
              <a:buSzTx/>
              <a:buFont typeface="Arial" panose="020B0604020202020204" pitchFamily="34" charset="0"/>
              <a:buNone/>
              <a:tabLst/>
              <a:defRPr sz="1400">
                <a:solidFill>
                  <a:schemeClr val="bg2"/>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steht ein Text</a:t>
            </a:r>
          </a:p>
        </p:txBody>
      </p:sp>
      <p:sp>
        <p:nvSpPr>
          <p:cNvPr id="36" name="Date Placeholder 3">
            <a:extLst>
              <a:ext uri="{FF2B5EF4-FFF2-40B4-BE49-F238E27FC236}">
                <a16:creationId xmlns:a16="http://schemas.microsoft.com/office/drawing/2014/main" id="{C2A371C8-09E1-98DC-DF1E-1D5527547E3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sp>
        <p:nvSpPr>
          <p:cNvPr id="45" name="Textplatzhalter 25">
            <a:extLst>
              <a:ext uri="{FF2B5EF4-FFF2-40B4-BE49-F238E27FC236}">
                <a16:creationId xmlns:a16="http://schemas.microsoft.com/office/drawing/2014/main" id="{3CB11CEE-9550-B7FD-A488-52A7EFB8EFD9}"/>
              </a:ext>
            </a:extLst>
          </p:cNvPr>
          <p:cNvSpPr>
            <a:spLocks noGrp="1"/>
          </p:cNvSpPr>
          <p:nvPr userDrawn="1">
            <p:ph type="body" sz="quarter" idx="34" hasCustomPrompt="1"/>
          </p:nvPr>
        </p:nvSpPr>
        <p:spPr>
          <a:xfrm>
            <a:off x="3850217" y="2434103"/>
            <a:ext cx="1438075" cy="1085900"/>
          </a:xfrm>
          <a:prstGeom prst="rect">
            <a:avLst/>
          </a:prstGeom>
        </p:spPr>
        <p:txBody>
          <a:bodyPr lIns="0" tIns="0" rIns="0" bIns="0" numCol="1" spcCol="540000">
            <a:normAutofit/>
          </a:bodyPr>
          <a:lstStyle>
            <a:lvl1pPr marL="0" marR="0" indent="0" algn="l" defTabSz="914309" rtl="0" eaLnBrk="1" fontAlgn="auto" latinLnBrk="0" hangingPunct="1">
              <a:lnSpc>
                <a:spcPct val="150000"/>
              </a:lnSpc>
              <a:spcBef>
                <a:spcPts val="0"/>
              </a:spcBef>
              <a:spcAft>
                <a:spcPts val="0"/>
              </a:spcAft>
              <a:buClr>
                <a:schemeClr val="bg1"/>
              </a:buClr>
              <a:buSzTx/>
              <a:buFont typeface="Arial" panose="020B0604020202020204" pitchFamily="34" charset="0"/>
              <a:buNone/>
              <a:tabLst/>
              <a:defRPr sz="1400">
                <a:solidFill>
                  <a:schemeClr val="bg2"/>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steht ein Text</a:t>
            </a:r>
          </a:p>
        </p:txBody>
      </p:sp>
      <p:sp>
        <p:nvSpPr>
          <p:cNvPr id="46" name="Textplatzhalter 25">
            <a:extLst>
              <a:ext uri="{FF2B5EF4-FFF2-40B4-BE49-F238E27FC236}">
                <a16:creationId xmlns:a16="http://schemas.microsoft.com/office/drawing/2014/main" id="{AEFA2836-D146-78BD-3621-8C0A17E74710}"/>
              </a:ext>
            </a:extLst>
          </p:cNvPr>
          <p:cNvSpPr>
            <a:spLocks noGrp="1"/>
          </p:cNvSpPr>
          <p:nvPr userDrawn="1">
            <p:ph type="body" sz="quarter" idx="35" hasCustomPrompt="1"/>
          </p:nvPr>
        </p:nvSpPr>
        <p:spPr>
          <a:xfrm>
            <a:off x="5794631" y="2434103"/>
            <a:ext cx="1438075" cy="1085900"/>
          </a:xfrm>
          <a:prstGeom prst="rect">
            <a:avLst/>
          </a:prstGeom>
        </p:spPr>
        <p:txBody>
          <a:bodyPr lIns="0" tIns="0" rIns="0" bIns="0" numCol="1" spcCol="540000">
            <a:normAutofit/>
          </a:bodyPr>
          <a:lstStyle>
            <a:lvl1pPr marL="0" marR="0" indent="0" algn="l" defTabSz="914309" rtl="0" eaLnBrk="1" fontAlgn="auto" latinLnBrk="0" hangingPunct="1">
              <a:lnSpc>
                <a:spcPct val="150000"/>
              </a:lnSpc>
              <a:spcBef>
                <a:spcPts val="0"/>
              </a:spcBef>
              <a:spcAft>
                <a:spcPts val="0"/>
              </a:spcAft>
              <a:buClr>
                <a:schemeClr val="bg1"/>
              </a:buClr>
              <a:buSzTx/>
              <a:buFont typeface="Arial" panose="020B0604020202020204" pitchFamily="34" charset="0"/>
              <a:buNone/>
              <a:tabLst/>
              <a:defRPr sz="1400">
                <a:solidFill>
                  <a:schemeClr val="bg2"/>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steht ein Text</a:t>
            </a:r>
          </a:p>
        </p:txBody>
      </p:sp>
      <p:cxnSp>
        <p:nvCxnSpPr>
          <p:cNvPr id="53" name="Gerade Verbindung 25">
            <a:extLst>
              <a:ext uri="{FF2B5EF4-FFF2-40B4-BE49-F238E27FC236}">
                <a16:creationId xmlns:a16="http://schemas.microsoft.com/office/drawing/2014/main" id="{87B7F1F8-6901-B098-C333-454FE175C8D7}"/>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Fußzeilenplatzhalter 3">
            <a:extLst>
              <a:ext uri="{FF2B5EF4-FFF2-40B4-BE49-F238E27FC236}">
                <a16:creationId xmlns:a16="http://schemas.microsoft.com/office/drawing/2014/main" id="{BEE7C123-81AC-6B5F-A150-8F811894F7AA}"/>
              </a:ext>
            </a:extLst>
          </p:cNvPr>
          <p:cNvSpPr>
            <a:spLocks noGrp="1"/>
          </p:cNvSpPr>
          <p:nvPr userDrawn="1">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1" name="Grafik 10">
            <a:extLst>
              <a:ext uri="{FF2B5EF4-FFF2-40B4-BE49-F238E27FC236}">
                <a16:creationId xmlns:a16="http://schemas.microsoft.com/office/drawing/2014/main" id="{16BA35C4-9646-14FE-F7A5-23443B4C6C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3" name="Datumsplatzhalter 17">
            <a:extLst>
              <a:ext uri="{FF2B5EF4-FFF2-40B4-BE49-F238E27FC236}">
                <a16:creationId xmlns:a16="http://schemas.microsoft.com/office/drawing/2014/main" id="{388121E8-48A2-FAFD-423C-855224A5C61A}"/>
              </a:ext>
            </a:extLst>
          </p:cNvPr>
          <p:cNvSpPr>
            <a:spLocks noGrp="1"/>
          </p:cNvSpPr>
          <p:nvPr userDrawn="1">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8EB68E6B-CE38-4BA1-9062-080CB15DE5E4}" type="datetime1">
              <a:rPr lang="de-DE" sz="900" smtClean="0"/>
              <a:t>11.04.2025</a:t>
            </a:fld>
            <a:endParaRPr lang="de-DE" sz="900" dirty="0"/>
          </a:p>
        </p:txBody>
      </p:sp>
      <p:sp>
        <p:nvSpPr>
          <p:cNvPr id="9" name="Inhaltsplatzhalter 8">
            <a:extLst>
              <a:ext uri="{FF2B5EF4-FFF2-40B4-BE49-F238E27FC236}">
                <a16:creationId xmlns:a16="http://schemas.microsoft.com/office/drawing/2014/main" id="{304DDB59-3BB7-4CED-CC64-75E57E1CEE16}"/>
              </a:ext>
            </a:extLst>
          </p:cNvPr>
          <p:cNvSpPr>
            <a:spLocks noGrp="1"/>
          </p:cNvSpPr>
          <p:nvPr userDrawn="1">
            <p:ph sz="quarter" idx="27" hasCustomPrompt="1"/>
          </p:nvPr>
        </p:nvSpPr>
        <p:spPr>
          <a:xfrm>
            <a:off x="1761793" y="4165120"/>
            <a:ext cx="5632957" cy="743854"/>
          </a:xfrm>
        </p:spPr>
        <p:txBody>
          <a:bodyPr/>
          <a:lstStyle>
            <a:lvl1pPr>
              <a:defRPr/>
            </a:lvl1pPr>
          </a:lstStyle>
          <a:p>
            <a:pPr lvl="0"/>
            <a:r>
              <a:rPr lang="de-DE" dirty="0"/>
              <a:t>Hier kann ein Fazit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3650831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ext + Diagramm">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8"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8" name="Rechteck 27">
            <a:extLst>
              <a:ext uri="{FF2B5EF4-FFF2-40B4-BE49-F238E27FC236}">
                <a16:creationId xmlns:a16="http://schemas.microsoft.com/office/drawing/2014/main" id="{517201A3-9CF3-CF79-3DD8-C3CB9737EF30}"/>
              </a:ext>
            </a:extLst>
          </p:cNvPr>
          <p:cNvSpPr/>
          <p:nvPr userDrawn="1"/>
        </p:nvSpPr>
        <p:spPr>
          <a:xfrm>
            <a:off x="575410" y="1746298"/>
            <a:ext cx="2252662" cy="3159643"/>
          </a:xfrm>
          <a:prstGeom prst="rect">
            <a:avLst/>
          </a:prstGeom>
          <a:solidFill>
            <a:schemeClr val="bg1">
              <a:lumMod val="60000"/>
              <a:lumOff val="40000"/>
              <a:alpha val="591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de-DE" sz="474" dirty="0"/>
          </a:p>
        </p:txBody>
      </p:sp>
      <p:sp>
        <p:nvSpPr>
          <p:cNvPr id="33" name="Textplatzhalter 25">
            <a:extLst>
              <a:ext uri="{FF2B5EF4-FFF2-40B4-BE49-F238E27FC236}">
                <a16:creationId xmlns:a16="http://schemas.microsoft.com/office/drawing/2014/main" id="{BD004E10-267F-A35A-AF72-836C9D9B5F60}"/>
              </a:ext>
            </a:extLst>
          </p:cNvPr>
          <p:cNvSpPr>
            <a:spLocks noGrp="1"/>
          </p:cNvSpPr>
          <p:nvPr>
            <p:ph type="body" sz="quarter" idx="15" hasCustomPrompt="1"/>
          </p:nvPr>
        </p:nvSpPr>
        <p:spPr>
          <a:xfrm>
            <a:off x="934820" y="3368032"/>
            <a:ext cx="1527176" cy="369332"/>
          </a:xfrm>
          <a:prstGeom prst="rect">
            <a:avLst/>
          </a:prstGeom>
        </p:spPr>
        <p:txBody>
          <a:bodyPr lIns="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Wingdings" pitchFamily="2" charset="2"/>
              <a:buNone/>
              <a:tabLst/>
              <a:defRPr sz="1200" b="1" i="0" u="none">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Veranstaltung XY</a:t>
            </a:r>
            <a:br>
              <a:rPr lang="de-DE" dirty="0"/>
            </a:br>
            <a:r>
              <a:rPr lang="de-DE" dirty="0"/>
              <a:t>Datum XX.XX.2022</a:t>
            </a:r>
          </a:p>
        </p:txBody>
      </p:sp>
      <p:sp>
        <p:nvSpPr>
          <p:cNvPr id="34" name="Textplatzhalter 25">
            <a:extLst>
              <a:ext uri="{FF2B5EF4-FFF2-40B4-BE49-F238E27FC236}">
                <a16:creationId xmlns:a16="http://schemas.microsoft.com/office/drawing/2014/main" id="{CDD8B380-A028-D120-15A6-370B79CEDDE8}"/>
              </a:ext>
            </a:extLst>
          </p:cNvPr>
          <p:cNvSpPr>
            <a:spLocks noGrp="1"/>
          </p:cNvSpPr>
          <p:nvPr>
            <p:ph type="body" sz="quarter" idx="17" hasCustomPrompt="1"/>
          </p:nvPr>
        </p:nvSpPr>
        <p:spPr>
          <a:xfrm>
            <a:off x="934821" y="3994806"/>
            <a:ext cx="1527175" cy="146194"/>
          </a:xfrm>
          <a:prstGeom prst="rect">
            <a:avLst/>
          </a:prstGeom>
        </p:spPr>
        <p:txBody>
          <a:bodyPr lIns="0" tIns="0" rIns="0" bIns="0" numCol="1" spcCol="54000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950">
                <a:solidFill>
                  <a:srgbClr val="000000"/>
                </a:solidFill>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Hier steht ein Text</a:t>
            </a:r>
          </a:p>
        </p:txBody>
      </p:sp>
      <p:sp>
        <p:nvSpPr>
          <p:cNvPr id="36" name="Textplatzhalter 25">
            <a:extLst>
              <a:ext uri="{FF2B5EF4-FFF2-40B4-BE49-F238E27FC236}">
                <a16:creationId xmlns:a16="http://schemas.microsoft.com/office/drawing/2014/main" id="{904E3F11-5C49-3F2C-F344-119E423ED4F6}"/>
              </a:ext>
            </a:extLst>
          </p:cNvPr>
          <p:cNvSpPr>
            <a:spLocks noGrp="1"/>
          </p:cNvSpPr>
          <p:nvPr>
            <p:ph type="body" sz="quarter" idx="18" hasCustomPrompt="1"/>
          </p:nvPr>
        </p:nvSpPr>
        <p:spPr>
          <a:xfrm>
            <a:off x="934820" y="2355030"/>
            <a:ext cx="1527176" cy="766877"/>
          </a:xfrm>
          <a:prstGeom prst="rect">
            <a:avLst/>
          </a:prstGeom>
        </p:spPr>
        <p:txBody>
          <a:bodyPr lIns="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Wingdings" pitchFamily="2" charset="2"/>
              <a:buNone/>
              <a:tabLst/>
              <a:defRPr sz="1600" b="1" i="0" u="sng">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Info </a:t>
            </a:r>
            <a:r>
              <a:rPr lang="de-DE" dirty="0" err="1"/>
              <a:t>lorem</a:t>
            </a:r>
            <a:r>
              <a:rPr lang="de-DE" dirty="0"/>
              <a:t> </a:t>
            </a:r>
            <a:r>
              <a:rPr lang="de-DE" dirty="0" err="1"/>
              <a:t>ism</a:t>
            </a:r>
            <a:br>
              <a:rPr lang="de-DE" dirty="0"/>
            </a:br>
            <a:r>
              <a:rPr lang="de-DE" dirty="0"/>
              <a:t>Information </a:t>
            </a:r>
            <a:r>
              <a:rPr lang="de-DE" dirty="0" err="1"/>
              <a:t>as</a:t>
            </a:r>
            <a:r>
              <a:rPr lang="de-DE" dirty="0"/>
              <a:t> </a:t>
            </a:r>
            <a:r>
              <a:rPr lang="de-DE" dirty="0" err="1"/>
              <a:t>Doloris</a:t>
            </a:r>
            <a:r>
              <a:rPr lang="de-DE" dirty="0"/>
              <a:t> </a:t>
            </a:r>
            <a:r>
              <a:rPr lang="de-DE" dirty="0" err="1"/>
              <a:t>Ism</a:t>
            </a:r>
            <a:endParaRPr lang="de-DE" dirty="0"/>
          </a:p>
        </p:txBody>
      </p:sp>
      <p:sp>
        <p:nvSpPr>
          <p:cNvPr id="27" name="Rechteck 26">
            <a:extLst>
              <a:ext uri="{FF2B5EF4-FFF2-40B4-BE49-F238E27FC236}">
                <a16:creationId xmlns:a16="http://schemas.microsoft.com/office/drawing/2014/main" id="{CAF50C85-6A2B-F9B8-FB51-99B72F81F2FA}"/>
              </a:ext>
            </a:extLst>
          </p:cNvPr>
          <p:cNvSpPr/>
          <p:nvPr userDrawn="1"/>
        </p:nvSpPr>
        <p:spPr>
          <a:xfrm>
            <a:off x="3016999" y="1746298"/>
            <a:ext cx="2252662" cy="3146055"/>
          </a:xfrm>
          <a:prstGeom prst="rect">
            <a:avLst/>
          </a:prstGeom>
          <a:solidFill>
            <a:srgbClr val="99E9E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de-DE" sz="474" dirty="0"/>
          </a:p>
        </p:txBody>
      </p:sp>
      <p:sp>
        <p:nvSpPr>
          <p:cNvPr id="29" name="Textplatzhalter 25">
            <a:extLst>
              <a:ext uri="{FF2B5EF4-FFF2-40B4-BE49-F238E27FC236}">
                <a16:creationId xmlns:a16="http://schemas.microsoft.com/office/drawing/2014/main" id="{341F873F-FAF9-28A2-4B12-B015D1A4FD26}"/>
              </a:ext>
            </a:extLst>
          </p:cNvPr>
          <p:cNvSpPr>
            <a:spLocks noGrp="1"/>
          </p:cNvSpPr>
          <p:nvPr>
            <p:ph type="body" sz="quarter" idx="19" hasCustomPrompt="1"/>
          </p:nvPr>
        </p:nvSpPr>
        <p:spPr>
          <a:xfrm>
            <a:off x="3366248" y="3368032"/>
            <a:ext cx="1527176" cy="369332"/>
          </a:xfrm>
          <a:prstGeom prst="rect">
            <a:avLst/>
          </a:prstGeom>
        </p:spPr>
        <p:txBody>
          <a:bodyPr lIns="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Wingdings" pitchFamily="2" charset="2"/>
              <a:buNone/>
              <a:tabLst/>
              <a:defRPr sz="1200" b="1" i="0" u="none">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Veranstaltung XY</a:t>
            </a:r>
            <a:br>
              <a:rPr lang="de-DE" dirty="0"/>
            </a:br>
            <a:r>
              <a:rPr lang="de-DE" dirty="0"/>
              <a:t>Datum XX.XX.2022</a:t>
            </a:r>
          </a:p>
        </p:txBody>
      </p:sp>
      <p:sp>
        <p:nvSpPr>
          <p:cNvPr id="35" name="Textplatzhalter 25">
            <a:extLst>
              <a:ext uri="{FF2B5EF4-FFF2-40B4-BE49-F238E27FC236}">
                <a16:creationId xmlns:a16="http://schemas.microsoft.com/office/drawing/2014/main" id="{9BB77B19-6CA1-A4A0-ECDD-722E561CA732}"/>
              </a:ext>
            </a:extLst>
          </p:cNvPr>
          <p:cNvSpPr>
            <a:spLocks noGrp="1"/>
          </p:cNvSpPr>
          <p:nvPr>
            <p:ph type="body" sz="quarter" idx="20" hasCustomPrompt="1"/>
          </p:nvPr>
        </p:nvSpPr>
        <p:spPr>
          <a:xfrm>
            <a:off x="3366249" y="3994806"/>
            <a:ext cx="1527175" cy="146194"/>
          </a:xfrm>
          <a:prstGeom prst="rect">
            <a:avLst/>
          </a:prstGeom>
        </p:spPr>
        <p:txBody>
          <a:bodyPr lIns="0" tIns="0" rIns="0" bIns="0" numCol="1" spcCol="54000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950">
                <a:solidFill>
                  <a:srgbClr val="000000"/>
                </a:solidFill>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Hier steht ein Text</a:t>
            </a:r>
          </a:p>
        </p:txBody>
      </p:sp>
      <p:sp>
        <p:nvSpPr>
          <p:cNvPr id="38" name="Textplatzhalter 25">
            <a:extLst>
              <a:ext uri="{FF2B5EF4-FFF2-40B4-BE49-F238E27FC236}">
                <a16:creationId xmlns:a16="http://schemas.microsoft.com/office/drawing/2014/main" id="{F8F79465-2ED4-A0C0-B597-4A0579F99477}"/>
              </a:ext>
            </a:extLst>
          </p:cNvPr>
          <p:cNvSpPr>
            <a:spLocks noGrp="1"/>
          </p:cNvSpPr>
          <p:nvPr>
            <p:ph type="body" sz="quarter" idx="21" hasCustomPrompt="1"/>
          </p:nvPr>
        </p:nvSpPr>
        <p:spPr>
          <a:xfrm>
            <a:off x="3366248" y="2355030"/>
            <a:ext cx="1527176" cy="766877"/>
          </a:xfrm>
          <a:prstGeom prst="rect">
            <a:avLst/>
          </a:prstGeom>
        </p:spPr>
        <p:txBody>
          <a:bodyPr lIns="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Wingdings" pitchFamily="2" charset="2"/>
              <a:buNone/>
              <a:tabLst/>
              <a:defRPr sz="1600" b="1" i="0" u="sng">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Info </a:t>
            </a:r>
            <a:r>
              <a:rPr lang="de-DE" dirty="0" err="1"/>
              <a:t>lorem</a:t>
            </a:r>
            <a:r>
              <a:rPr lang="de-DE" dirty="0"/>
              <a:t> </a:t>
            </a:r>
            <a:r>
              <a:rPr lang="de-DE" dirty="0" err="1"/>
              <a:t>ism</a:t>
            </a:r>
            <a:br>
              <a:rPr lang="de-DE" dirty="0"/>
            </a:br>
            <a:r>
              <a:rPr lang="de-DE" dirty="0"/>
              <a:t>Information </a:t>
            </a:r>
            <a:r>
              <a:rPr lang="de-DE" dirty="0" err="1"/>
              <a:t>as</a:t>
            </a:r>
            <a:r>
              <a:rPr lang="de-DE" dirty="0"/>
              <a:t> </a:t>
            </a:r>
            <a:r>
              <a:rPr lang="de-DE" dirty="0" err="1"/>
              <a:t>Doloris</a:t>
            </a:r>
            <a:r>
              <a:rPr lang="de-DE" dirty="0"/>
              <a:t> </a:t>
            </a:r>
            <a:r>
              <a:rPr lang="de-DE" dirty="0" err="1"/>
              <a:t>Ism</a:t>
            </a:r>
            <a:endParaRPr lang="de-DE" dirty="0"/>
          </a:p>
        </p:txBody>
      </p:sp>
      <p:sp>
        <p:nvSpPr>
          <p:cNvPr id="31" name="Date Placeholder 3">
            <a:extLst>
              <a:ext uri="{FF2B5EF4-FFF2-40B4-BE49-F238E27FC236}">
                <a16:creationId xmlns:a16="http://schemas.microsoft.com/office/drawing/2014/main" id="{6F97DB96-88FF-8876-71AC-EBC0765F2B89}"/>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9" name="Gerade Verbindung 38">
            <a:extLst>
              <a:ext uri="{FF2B5EF4-FFF2-40B4-BE49-F238E27FC236}">
                <a16:creationId xmlns:a16="http://schemas.microsoft.com/office/drawing/2014/main" id="{DB71C49D-F822-9FAB-0B90-804C5541E53C}"/>
              </a:ext>
            </a:extLst>
          </p:cNvPr>
          <p:cNvCxnSpPr>
            <a:cxnSpLocks/>
          </p:cNvCxnSpPr>
          <p:nvPr userDrawn="1"/>
        </p:nvCxnSpPr>
        <p:spPr>
          <a:xfrm>
            <a:off x="3016999" y="1737241"/>
            <a:ext cx="22526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5">
            <a:extLst>
              <a:ext uri="{FF2B5EF4-FFF2-40B4-BE49-F238E27FC236}">
                <a16:creationId xmlns:a16="http://schemas.microsoft.com/office/drawing/2014/main" id="{C09F59FB-8CE0-A29A-5B03-7565F02C49D7}"/>
              </a:ext>
            </a:extLst>
          </p:cNvPr>
          <p:cNvCxnSpPr>
            <a:cxnSpLocks/>
          </p:cNvCxnSpPr>
          <p:nvPr userDrawn="1"/>
        </p:nvCxnSpPr>
        <p:spPr>
          <a:xfrm>
            <a:off x="575410" y="1737241"/>
            <a:ext cx="22526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5">
            <a:extLst>
              <a:ext uri="{FF2B5EF4-FFF2-40B4-BE49-F238E27FC236}">
                <a16:creationId xmlns:a16="http://schemas.microsoft.com/office/drawing/2014/main" id="{87B8CA31-C614-6D0F-0B05-B92896522DAC}"/>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Fußzeilenplatzhalter 3">
            <a:extLst>
              <a:ext uri="{FF2B5EF4-FFF2-40B4-BE49-F238E27FC236}">
                <a16:creationId xmlns:a16="http://schemas.microsoft.com/office/drawing/2014/main" id="{E3C3B7EB-E4AF-774D-6F79-E4EDCA3A9113}"/>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0" name="Grafik 9">
            <a:extLst>
              <a:ext uri="{FF2B5EF4-FFF2-40B4-BE49-F238E27FC236}">
                <a16:creationId xmlns:a16="http://schemas.microsoft.com/office/drawing/2014/main" id="{D977BBA0-11D6-5883-2A2C-875771D244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D9CBE323-AF97-F918-5ABC-03C748755086}"/>
              </a:ext>
            </a:extLst>
          </p:cNvPr>
          <p:cNvSpPr>
            <a:spLocks noGrp="1"/>
          </p:cNvSpPr>
          <p:nvPr>
            <p:ph type="dt" sz="half" idx="25"/>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873F8A18-B34D-4EF2-AC41-E9E7451E70FE}" type="datetime1">
              <a:rPr lang="de-DE" sz="900" smtClean="0"/>
              <a:t>11.04.2025</a:t>
            </a:fld>
            <a:endParaRPr lang="de-DE" sz="900" dirty="0"/>
          </a:p>
        </p:txBody>
      </p:sp>
      <p:sp>
        <p:nvSpPr>
          <p:cNvPr id="8" name="Inhaltsplatzhalter 8">
            <a:extLst>
              <a:ext uri="{FF2B5EF4-FFF2-40B4-BE49-F238E27FC236}">
                <a16:creationId xmlns:a16="http://schemas.microsoft.com/office/drawing/2014/main" id="{E4ABBA2C-5004-5652-15F5-C7AFEBF980E8}"/>
              </a:ext>
            </a:extLst>
          </p:cNvPr>
          <p:cNvSpPr>
            <a:spLocks noGrp="1"/>
          </p:cNvSpPr>
          <p:nvPr>
            <p:ph sz="quarter" idx="27" hasCustomPrompt="1"/>
          </p:nvPr>
        </p:nvSpPr>
        <p:spPr>
          <a:xfrm>
            <a:off x="5458588" y="1741488"/>
            <a:ext cx="2715323"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82315393"/>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xt_Bild_groß+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lgn="l" defTabSz="685640" rtl="0" eaLnBrk="1" latinLnBrk="0" hangingPunct="1">
              <a:lnSpc>
                <a:spcPts val="2800"/>
              </a:lnSpc>
              <a:spcBef>
                <a:spcPct val="0"/>
              </a:spcBef>
              <a:buNone/>
              <a:tabLst>
                <a:tab pos="5643563" algn="l"/>
              </a:tabLst>
              <a:defRPr lang="de-DE" sz="3000" b="1" i="0" kern="1200" dirty="0">
                <a:solidFill>
                  <a:schemeClr val="tx1"/>
                </a:solidFill>
                <a:latin typeface="Rajdhani Bold" panose="02000000000000000000" pitchFamily="2" charset="0"/>
                <a:ea typeface="+mj-ea"/>
                <a:cs typeface="Rajdhani Bold" panose="02000000000000000000" pitchFamily="2" charset="0"/>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7" name="Bildplatzhalter 30">
            <a:extLst>
              <a:ext uri="{FF2B5EF4-FFF2-40B4-BE49-F238E27FC236}">
                <a16:creationId xmlns:a16="http://schemas.microsoft.com/office/drawing/2014/main" id="{F649D262-B7A6-5587-9AC1-B63A2873D45A}"/>
              </a:ext>
            </a:extLst>
          </p:cNvPr>
          <p:cNvSpPr>
            <a:spLocks noGrp="1"/>
          </p:cNvSpPr>
          <p:nvPr>
            <p:ph type="pic" sz="quarter" idx="18" hasCustomPrompt="1"/>
          </p:nvPr>
        </p:nvSpPr>
        <p:spPr>
          <a:xfrm>
            <a:off x="576000" y="1741488"/>
            <a:ext cx="3708663" cy="3163888"/>
          </a:xfrm>
          <a:prstGeom prst="rect">
            <a:avLst/>
          </a:prstGeom>
        </p:spPr>
        <p:txBody>
          <a:bodyPr>
            <a:normAutofit/>
          </a:bodyPr>
          <a:lstStyle>
            <a:lvl1pPr marL="0" indent="0">
              <a:buNone/>
              <a:defRPr sz="1350"/>
            </a:lvl1pPr>
          </a:lstStyle>
          <a:p>
            <a:r>
              <a:rPr lang="de-DE" dirty="0"/>
              <a:t>Hier Bild einfügen</a:t>
            </a:r>
          </a:p>
        </p:txBody>
      </p:sp>
      <p:sp>
        <p:nvSpPr>
          <p:cNvPr id="23" name="Date Placeholder 3">
            <a:extLst>
              <a:ext uri="{FF2B5EF4-FFF2-40B4-BE49-F238E27FC236}">
                <a16:creationId xmlns:a16="http://schemas.microsoft.com/office/drawing/2014/main" id="{E4A87E99-DB3E-7E0E-0444-8234D4F759B5}"/>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5" name="Gerade Verbindung 25">
            <a:extLst>
              <a:ext uri="{FF2B5EF4-FFF2-40B4-BE49-F238E27FC236}">
                <a16:creationId xmlns:a16="http://schemas.microsoft.com/office/drawing/2014/main" id="{FBDA3375-7333-4840-8E8D-6C2750552749}"/>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 name="Fußzeilenplatzhalter 3">
            <a:extLst>
              <a:ext uri="{FF2B5EF4-FFF2-40B4-BE49-F238E27FC236}">
                <a16:creationId xmlns:a16="http://schemas.microsoft.com/office/drawing/2014/main" id="{3799CB0F-4A8F-4CF2-D3EC-F41CDC0BE1C0}"/>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8" name="Grafik 7">
            <a:extLst>
              <a:ext uri="{FF2B5EF4-FFF2-40B4-BE49-F238E27FC236}">
                <a16:creationId xmlns:a16="http://schemas.microsoft.com/office/drawing/2014/main" id="{078F23D0-3F08-7384-2C38-5C07E2E5B5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DDB144BE-591A-F951-4C00-9FE744E8A9DE}"/>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1C883ED2-4F41-4F20-B1C6-2CA7E658D66C}" type="datetime1">
              <a:rPr lang="de-DE" sz="900" smtClean="0"/>
              <a:t>11.04.2025</a:t>
            </a:fld>
            <a:endParaRPr lang="de-DE" sz="900" dirty="0"/>
          </a:p>
        </p:txBody>
      </p:sp>
      <p:sp>
        <p:nvSpPr>
          <p:cNvPr id="9" name="Inhaltsplatzhalter 8">
            <a:extLst>
              <a:ext uri="{FF2B5EF4-FFF2-40B4-BE49-F238E27FC236}">
                <a16:creationId xmlns:a16="http://schemas.microsoft.com/office/drawing/2014/main" id="{9B5C28A7-9838-CE72-FE06-B500D121DAB5}"/>
              </a:ext>
            </a:extLst>
          </p:cNvPr>
          <p:cNvSpPr>
            <a:spLocks noGrp="1"/>
          </p:cNvSpPr>
          <p:nvPr>
            <p:ph sz="quarter" idx="19" hasCustomPrompt="1"/>
          </p:nvPr>
        </p:nvSpPr>
        <p:spPr>
          <a:xfrm>
            <a:off x="4572000" y="1741488"/>
            <a:ext cx="3600450"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527098305"/>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xt_Bild_groß+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7" name="Bildplatzhalter 30">
            <a:extLst>
              <a:ext uri="{FF2B5EF4-FFF2-40B4-BE49-F238E27FC236}">
                <a16:creationId xmlns:a16="http://schemas.microsoft.com/office/drawing/2014/main" id="{F649D262-B7A6-5587-9AC1-B63A2873D45A}"/>
              </a:ext>
            </a:extLst>
          </p:cNvPr>
          <p:cNvSpPr>
            <a:spLocks noGrp="1"/>
          </p:cNvSpPr>
          <p:nvPr>
            <p:ph type="pic" sz="quarter" idx="18" hasCustomPrompt="1"/>
          </p:nvPr>
        </p:nvSpPr>
        <p:spPr>
          <a:xfrm>
            <a:off x="4572000" y="1739090"/>
            <a:ext cx="3607889" cy="3166280"/>
          </a:xfrm>
          <a:prstGeom prst="rect">
            <a:avLst/>
          </a:prstGeom>
        </p:spPr>
        <p:txBody>
          <a:bodyPr>
            <a:normAutofit/>
          </a:bodyPr>
          <a:lstStyle>
            <a:lvl1pPr marL="0" indent="0">
              <a:buNone/>
              <a:defRPr sz="1350"/>
            </a:lvl1pPr>
          </a:lstStyle>
          <a:p>
            <a:r>
              <a:rPr lang="de-DE" dirty="0"/>
              <a:t>Hier Bild einfügen</a:t>
            </a:r>
          </a:p>
        </p:txBody>
      </p:sp>
      <p:sp>
        <p:nvSpPr>
          <p:cNvPr id="18" name="Date Placeholder 3">
            <a:extLst>
              <a:ext uri="{FF2B5EF4-FFF2-40B4-BE49-F238E27FC236}">
                <a16:creationId xmlns:a16="http://schemas.microsoft.com/office/drawing/2014/main" id="{54FFAF55-13C6-2E02-CEAD-7EA097C2710B}"/>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5" name="Gerade Verbindung 25">
            <a:extLst>
              <a:ext uri="{FF2B5EF4-FFF2-40B4-BE49-F238E27FC236}">
                <a16:creationId xmlns:a16="http://schemas.microsoft.com/office/drawing/2014/main" id="{BF127A7E-EF4C-D5F6-1F3A-0F2F318E9A73}"/>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 name="Fußzeilenplatzhalter 3">
            <a:extLst>
              <a:ext uri="{FF2B5EF4-FFF2-40B4-BE49-F238E27FC236}">
                <a16:creationId xmlns:a16="http://schemas.microsoft.com/office/drawing/2014/main" id="{7514F27C-DD1D-BE36-FD3D-653996C42331}"/>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8" name="Grafik 7">
            <a:extLst>
              <a:ext uri="{FF2B5EF4-FFF2-40B4-BE49-F238E27FC236}">
                <a16:creationId xmlns:a16="http://schemas.microsoft.com/office/drawing/2014/main" id="{9B8B324E-EF3B-FF8A-220A-76CCB68D36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B336EB91-683F-0CDF-E50C-94FBD65F1E69}"/>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6F18F9FD-7F51-4D23-BE23-C5E4528DD422}" type="datetime1">
              <a:rPr lang="de-DE" sz="900" smtClean="0"/>
              <a:t>11.04.2025</a:t>
            </a:fld>
            <a:endParaRPr lang="de-DE" sz="900" dirty="0"/>
          </a:p>
        </p:txBody>
      </p:sp>
      <p:sp>
        <p:nvSpPr>
          <p:cNvPr id="6" name="Inhaltsplatzhalter 8">
            <a:extLst>
              <a:ext uri="{FF2B5EF4-FFF2-40B4-BE49-F238E27FC236}">
                <a16:creationId xmlns:a16="http://schemas.microsoft.com/office/drawing/2014/main" id="{C91BE4FC-B18F-AC58-1AE6-30570A645BD9}"/>
              </a:ext>
            </a:extLst>
          </p:cNvPr>
          <p:cNvSpPr>
            <a:spLocks noGrp="1"/>
          </p:cNvSpPr>
          <p:nvPr>
            <p:ph sz="quarter" idx="27" hasCustomPrompt="1"/>
          </p:nvPr>
        </p:nvSpPr>
        <p:spPr>
          <a:xfrm>
            <a:off x="579120" y="1741488"/>
            <a:ext cx="3600450"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571691972"/>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ext_Bild_groß+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1"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7" name="Bildplatzhalter 30">
            <a:extLst>
              <a:ext uri="{FF2B5EF4-FFF2-40B4-BE49-F238E27FC236}">
                <a16:creationId xmlns:a16="http://schemas.microsoft.com/office/drawing/2014/main" id="{F649D262-B7A6-5587-9AC1-B63A2873D45A}"/>
              </a:ext>
            </a:extLst>
          </p:cNvPr>
          <p:cNvSpPr>
            <a:spLocks noGrp="1"/>
          </p:cNvSpPr>
          <p:nvPr>
            <p:ph type="pic" sz="quarter" idx="18" hasCustomPrompt="1"/>
          </p:nvPr>
        </p:nvSpPr>
        <p:spPr>
          <a:xfrm>
            <a:off x="4290279" y="1741489"/>
            <a:ext cx="2169260" cy="3163881"/>
          </a:xfrm>
          <a:prstGeom prst="rect">
            <a:avLst/>
          </a:prstGeom>
        </p:spPr>
        <p:txBody>
          <a:bodyPr>
            <a:normAutofit/>
          </a:bodyPr>
          <a:lstStyle>
            <a:lvl1pPr marL="0" indent="0">
              <a:buNone/>
              <a:defRPr sz="1350"/>
            </a:lvl1pPr>
          </a:lstStyle>
          <a:p>
            <a:r>
              <a:rPr lang="de-DE" dirty="0"/>
              <a:t>Hier Bild einfügen</a:t>
            </a:r>
          </a:p>
        </p:txBody>
      </p:sp>
      <p:sp>
        <p:nvSpPr>
          <p:cNvPr id="19" name="Date Placeholder 3">
            <a:extLst>
              <a:ext uri="{FF2B5EF4-FFF2-40B4-BE49-F238E27FC236}">
                <a16:creationId xmlns:a16="http://schemas.microsoft.com/office/drawing/2014/main" id="{AA24ADF3-D21E-FA01-B850-154911504E33}"/>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36" name="Gerade Verbindung 25">
            <a:extLst>
              <a:ext uri="{FF2B5EF4-FFF2-40B4-BE49-F238E27FC236}">
                <a16:creationId xmlns:a16="http://schemas.microsoft.com/office/drawing/2014/main" id="{4B48352C-4705-19CF-7AA0-C72C12734E56}"/>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8" name="Fußzeilenplatzhalter 3">
            <a:extLst>
              <a:ext uri="{FF2B5EF4-FFF2-40B4-BE49-F238E27FC236}">
                <a16:creationId xmlns:a16="http://schemas.microsoft.com/office/drawing/2014/main" id="{F5B889BE-1B1F-93DB-8ABF-731EADA54439}"/>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9" name="Grafik 8">
            <a:extLst>
              <a:ext uri="{FF2B5EF4-FFF2-40B4-BE49-F238E27FC236}">
                <a16:creationId xmlns:a16="http://schemas.microsoft.com/office/drawing/2014/main" id="{4C1DB8C3-B0D6-BBFB-1EDA-46BD1EBDB0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D8A56858-7678-7DE5-42E3-EAD4A0AE6974}"/>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7CE91150-8EA9-44F7-8EA3-1F18B53819BB}" type="datetime1">
              <a:rPr lang="de-DE" sz="900" smtClean="0"/>
              <a:t>11.04.2025</a:t>
            </a:fld>
            <a:endParaRPr lang="de-DE" sz="900" dirty="0"/>
          </a:p>
        </p:txBody>
      </p:sp>
      <p:sp>
        <p:nvSpPr>
          <p:cNvPr id="7" name="Inhaltsplatzhalter 8">
            <a:extLst>
              <a:ext uri="{FF2B5EF4-FFF2-40B4-BE49-F238E27FC236}">
                <a16:creationId xmlns:a16="http://schemas.microsoft.com/office/drawing/2014/main" id="{E51E7F34-8078-006D-245A-19D432AA24BB}"/>
              </a:ext>
            </a:extLst>
          </p:cNvPr>
          <p:cNvSpPr>
            <a:spLocks noGrp="1"/>
          </p:cNvSpPr>
          <p:nvPr>
            <p:ph sz="quarter" idx="27" hasCustomPrompt="1"/>
          </p:nvPr>
        </p:nvSpPr>
        <p:spPr>
          <a:xfrm>
            <a:off x="579120" y="1741488"/>
            <a:ext cx="3600450"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8">
            <a:extLst>
              <a:ext uri="{FF2B5EF4-FFF2-40B4-BE49-F238E27FC236}">
                <a16:creationId xmlns:a16="http://schemas.microsoft.com/office/drawing/2014/main" id="{7F1A7354-1DBD-6283-E7D0-4D75E95617CE}"/>
              </a:ext>
            </a:extLst>
          </p:cNvPr>
          <p:cNvSpPr>
            <a:spLocks noGrp="1"/>
          </p:cNvSpPr>
          <p:nvPr>
            <p:ph sz="quarter" idx="28" hasCustomPrompt="1"/>
          </p:nvPr>
        </p:nvSpPr>
        <p:spPr>
          <a:xfrm>
            <a:off x="6570248" y="1741489"/>
            <a:ext cx="1609641" cy="3163887"/>
          </a:xfrm>
        </p:spPr>
        <p:txBody>
          <a:bodyPr/>
          <a:lstStyle>
            <a:lvl1pPr>
              <a:defRPr/>
            </a:lvl1pPr>
          </a:lstStyle>
          <a:p>
            <a:pPr lvl="0"/>
            <a:r>
              <a:rPr lang="de-DE" dirty="0"/>
              <a:t>Hier kann ein einspaltiger Text stehen</a:t>
            </a:r>
          </a:p>
        </p:txBody>
      </p:sp>
    </p:spTree>
    <p:extLst>
      <p:ext uri="{BB962C8B-B14F-4D97-AF65-F5344CB8AC3E}">
        <p14:creationId xmlns:p14="http://schemas.microsoft.com/office/powerpoint/2010/main" val="2943348608"/>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Bilder + Textbaustein">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9F057CBA-D80C-7B5A-7327-4BD09E1D5EC4}"/>
              </a:ext>
            </a:extLst>
          </p:cNvPr>
          <p:cNvSpPr>
            <a:spLocks noGrp="1"/>
          </p:cNvSpPr>
          <p:nvPr>
            <p:ph type="body" sz="quarter" idx="28" hasCustomPrompt="1"/>
          </p:nvPr>
        </p:nvSpPr>
        <p:spPr>
          <a:xfrm>
            <a:off x="576263" y="3160713"/>
            <a:ext cx="1855787" cy="808037"/>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einspaltiger Text stehen</a:t>
            </a:r>
          </a:p>
        </p:txBody>
      </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3" name="Date Placeholder 3">
            <a:extLst>
              <a:ext uri="{FF2B5EF4-FFF2-40B4-BE49-F238E27FC236}">
                <a16:creationId xmlns:a16="http://schemas.microsoft.com/office/drawing/2014/main" id="{F941FEBF-C55D-7ED2-98BB-81D56A5B2F92}"/>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41" name="Gerade Verbindung 25">
            <a:extLst>
              <a:ext uri="{FF2B5EF4-FFF2-40B4-BE49-F238E27FC236}">
                <a16:creationId xmlns:a16="http://schemas.microsoft.com/office/drawing/2014/main" id="{E23FA122-B96D-DE99-2234-A57305CCB79C}"/>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 name="Fußzeilenplatzhalter 3">
            <a:extLst>
              <a:ext uri="{FF2B5EF4-FFF2-40B4-BE49-F238E27FC236}">
                <a16:creationId xmlns:a16="http://schemas.microsoft.com/office/drawing/2014/main" id="{4D5A7E91-C07F-71EF-3044-CCDD066E13DC}"/>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0" name="Grafik 9">
            <a:extLst>
              <a:ext uri="{FF2B5EF4-FFF2-40B4-BE49-F238E27FC236}">
                <a16:creationId xmlns:a16="http://schemas.microsoft.com/office/drawing/2014/main" id="{F3EC12BD-AB8E-017E-A37A-CAD4490E66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DA62B436-4598-0E62-7159-46EE094F5D5D}"/>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5B46B47E-695F-4477-B9BD-35943DC4D1A0}" type="datetime1">
              <a:rPr lang="de-DE" sz="900" smtClean="0"/>
              <a:t>11.04.2025</a:t>
            </a:fld>
            <a:endParaRPr lang="de-DE" sz="900" dirty="0"/>
          </a:p>
        </p:txBody>
      </p:sp>
      <p:sp>
        <p:nvSpPr>
          <p:cNvPr id="6" name="Inhaltsplatzhalter 8">
            <a:extLst>
              <a:ext uri="{FF2B5EF4-FFF2-40B4-BE49-F238E27FC236}">
                <a16:creationId xmlns:a16="http://schemas.microsoft.com/office/drawing/2014/main" id="{4FC2AD30-F51D-F930-AEBC-308DA1103E62}"/>
              </a:ext>
            </a:extLst>
          </p:cNvPr>
          <p:cNvSpPr>
            <a:spLocks noGrp="1"/>
          </p:cNvSpPr>
          <p:nvPr>
            <p:ph sz="quarter" idx="27" hasCustomPrompt="1"/>
          </p:nvPr>
        </p:nvSpPr>
        <p:spPr>
          <a:xfrm>
            <a:off x="4572000" y="1741488"/>
            <a:ext cx="3600450"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11">
            <a:extLst>
              <a:ext uri="{FF2B5EF4-FFF2-40B4-BE49-F238E27FC236}">
                <a16:creationId xmlns:a16="http://schemas.microsoft.com/office/drawing/2014/main" id="{F7B6F645-CE55-AF3E-8989-D4A42468AD4D}"/>
              </a:ext>
            </a:extLst>
          </p:cNvPr>
          <p:cNvSpPr>
            <a:spLocks noGrp="1"/>
          </p:cNvSpPr>
          <p:nvPr>
            <p:ph type="body" sz="quarter" idx="29" hasCustomPrompt="1"/>
          </p:nvPr>
        </p:nvSpPr>
        <p:spPr>
          <a:xfrm>
            <a:off x="579184" y="4100081"/>
            <a:ext cx="1855787" cy="808037"/>
          </a:xfrm>
        </p:spPr>
        <p:txBody>
          <a:bodyPr>
            <a:noAutofit/>
          </a:bodyPr>
          <a:lstStyle>
            <a:lvl1pPr>
              <a:defRPr sz="1050"/>
            </a:lvl1pPr>
            <a:lvl2pPr>
              <a:defRPr sz="1050"/>
            </a:lvl2pPr>
            <a:lvl3pPr>
              <a:defRPr sz="1050"/>
            </a:lvl3pPr>
            <a:lvl4pPr>
              <a:defRPr sz="1050"/>
            </a:lvl4pPr>
            <a:lvl5pPr>
              <a:defRPr sz="1050"/>
            </a:lvl5pPr>
          </a:lstStyle>
          <a:p>
            <a:pPr lvl="0"/>
            <a:r>
              <a:rPr lang="de-DE" dirty="0"/>
              <a:t>Hier kann ein einspaltiger Text stehen</a:t>
            </a:r>
          </a:p>
        </p:txBody>
      </p:sp>
      <p:sp>
        <p:nvSpPr>
          <p:cNvPr id="16" name="Bildplatzhalter 30">
            <a:extLst>
              <a:ext uri="{FF2B5EF4-FFF2-40B4-BE49-F238E27FC236}">
                <a16:creationId xmlns:a16="http://schemas.microsoft.com/office/drawing/2014/main" id="{C75F1501-49EA-83E3-EAA9-BF6C5EC8CD1D}"/>
              </a:ext>
            </a:extLst>
          </p:cNvPr>
          <p:cNvSpPr>
            <a:spLocks noGrp="1"/>
          </p:cNvSpPr>
          <p:nvPr>
            <p:ph type="pic" sz="quarter" idx="18" hasCustomPrompt="1"/>
          </p:nvPr>
        </p:nvSpPr>
        <p:spPr>
          <a:xfrm>
            <a:off x="575999" y="1742179"/>
            <a:ext cx="1855787" cy="1281891"/>
          </a:xfrm>
          <a:prstGeom prst="rect">
            <a:avLst/>
          </a:prstGeom>
        </p:spPr>
        <p:txBody>
          <a:bodyPr>
            <a:normAutofit/>
          </a:bodyPr>
          <a:lstStyle>
            <a:lvl1pPr marL="0" indent="0">
              <a:lnSpc>
                <a:spcPct val="100000"/>
              </a:lnSpc>
              <a:buNone/>
              <a:defRPr sz="1350"/>
            </a:lvl1pPr>
          </a:lstStyle>
          <a:p>
            <a:r>
              <a:rPr lang="de-DE" dirty="0"/>
              <a:t>Hier Bild einfügen</a:t>
            </a:r>
          </a:p>
        </p:txBody>
      </p:sp>
      <p:sp>
        <p:nvSpPr>
          <p:cNvPr id="17" name="Bildplatzhalter 30">
            <a:extLst>
              <a:ext uri="{FF2B5EF4-FFF2-40B4-BE49-F238E27FC236}">
                <a16:creationId xmlns:a16="http://schemas.microsoft.com/office/drawing/2014/main" id="{44DD53F1-789A-2F2D-EE02-5B48CC9BA4E4}"/>
              </a:ext>
            </a:extLst>
          </p:cNvPr>
          <p:cNvSpPr>
            <a:spLocks noGrp="1"/>
          </p:cNvSpPr>
          <p:nvPr>
            <p:ph type="pic" sz="quarter" idx="19" hasCustomPrompt="1"/>
          </p:nvPr>
        </p:nvSpPr>
        <p:spPr>
          <a:xfrm>
            <a:off x="2571992" y="1741488"/>
            <a:ext cx="1855787" cy="1281891"/>
          </a:xfrm>
          <a:prstGeom prst="rect">
            <a:avLst/>
          </a:prstGeom>
        </p:spPr>
        <p:txBody>
          <a:bodyPr>
            <a:normAutofit/>
          </a:bodyPr>
          <a:lstStyle>
            <a:lvl1pPr marL="0" indent="0">
              <a:lnSpc>
                <a:spcPct val="100000"/>
              </a:lnSpc>
              <a:buNone/>
              <a:defRPr sz="1350"/>
            </a:lvl1pPr>
          </a:lstStyle>
          <a:p>
            <a:r>
              <a:rPr lang="de-DE" dirty="0"/>
              <a:t>Hier Bild einfügen</a:t>
            </a:r>
          </a:p>
        </p:txBody>
      </p:sp>
    </p:spTree>
    <p:extLst>
      <p:ext uri="{BB962C8B-B14F-4D97-AF65-F5344CB8AC3E}">
        <p14:creationId xmlns:p14="http://schemas.microsoft.com/office/powerpoint/2010/main" val="415682785"/>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ktogramm + Text">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4383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34" name="Textplatzhalter 25">
            <a:extLst>
              <a:ext uri="{FF2B5EF4-FFF2-40B4-BE49-F238E27FC236}">
                <a16:creationId xmlns:a16="http://schemas.microsoft.com/office/drawing/2014/main" id="{D4C6285A-E0D6-2087-AE54-96B8ABEEEB0A}"/>
              </a:ext>
            </a:extLst>
          </p:cNvPr>
          <p:cNvSpPr>
            <a:spLocks noGrp="1"/>
          </p:cNvSpPr>
          <p:nvPr>
            <p:ph type="body" sz="quarter" idx="15"/>
          </p:nvPr>
        </p:nvSpPr>
        <p:spPr>
          <a:xfrm>
            <a:off x="576000" y="2871829"/>
            <a:ext cx="1565796" cy="201727"/>
          </a:xfrm>
          <a:prstGeom prst="rect">
            <a:avLst/>
          </a:prstGeom>
        </p:spPr>
        <p:txBody>
          <a:bodyPr lIns="0" tIns="0" rIns="0" bIns="0" numCol="1" spcCol="540000">
            <a:normAutofit/>
          </a:bodyPr>
          <a:lstStyle>
            <a:lvl1pPr marL="0" marR="0" indent="0" algn="l" defTabSz="685640" rtl="0" eaLnBrk="1" fontAlgn="auto" latinLnBrk="0" hangingPunct="1">
              <a:lnSpc>
                <a:spcPct val="100000"/>
              </a:lnSpc>
              <a:spcBef>
                <a:spcPts val="750"/>
              </a:spcBef>
              <a:spcAft>
                <a:spcPts val="0"/>
              </a:spcAft>
              <a:buClr>
                <a:schemeClr val="bg1"/>
              </a:buClr>
              <a:buSzTx/>
              <a:buFont typeface="Arial" panose="020B0604020202020204" pitchFamily="34" charset="0"/>
              <a:buNone/>
              <a:tabLst/>
              <a:defRPr sz="1200" b="1" i="0">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a:t>Mastertextformat bearbeiten</a:t>
            </a:r>
          </a:p>
        </p:txBody>
      </p:sp>
      <p:sp>
        <p:nvSpPr>
          <p:cNvPr id="6" name="Bildplatzhalter 5">
            <a:extLst>
              <a:ext uri="{FF2B5EF4-FFF2-40B4-BE49-F238E27FC236}">
                <a16:creationId xmlns:a16="http://schemas.microsoft.com/office/drawing/2014/main" id="{FBE5EF0F-FD26-3584-768F-93C053838A01}"/>
              </a:ext>
            </a:extLst>
          </p:cNvPr>
          <p:cNvSpPr>
            <a:spLocks noGrp="1"/>
          </p:cNvSpPr>
          <p:nvPr>
            <p:ph type="pic" sz="quarter" idx="23"/>
          </p:nvPr>
        </p:nvSpPr>
        <p:spPr>
          <a:xfrm>
            <a:off x="904872" y="1754023"/>
            <a:ext cx="904538" cy="928734"/>
          </a:xfrm>
          <a:prstGeom prst="rect">
            <a:avLst/>
          </a:prstGeom>
        </p:spPr>
        <p:txBody>
          <a:bodyPr>
            <a:noAutofit/>
          </a:bodyPr>
          <a:lstStyle>
            <a:lvl1pPr marL="0" indent="0">
              <a:lnSpc>
                <a:spcPct val="100000"/>
              </a:lnSpc>
              <a:buNone/>
              <a:defRPr sz="1100"/>
            </a:lvl1pPr>
          </a:lstStyle>
          <a:p>
            <a:r>
              <a:rPr lang="de-DE"/>
              <a:t>Bild durch Klicken auf Symbol hinzufügen</a:t>
            </a:r>
            <a:endParaRPr lang="de-DE" dirty="0"/>
          </a:p>
        </p:txBody>
      </p:sp>
      <p:sp>
        <p:nvSpPr>
          <p:cNvPr id="55" name="Textplatzhalter 25">
            <a:extLst>
              <a:ext uri="{FF2B5EF4-FFF2-40B4-BE49-F238E27FC236}">
                <a16:creationId xmlns:a16="http://schemas.microsoft.com/office/drawing/2014/main" id="{772424E2-58C5-B888-D068-F1F503B0E530}"/>
              </a:ext>
            </a:extLst>
          </p:cNvPr>
          <p:cNvSpPr>
            <a:spLocks noGrp="1"/>
          </p:cNvSpPr>
          <p:nvPr>
            <p:ph type="body" sz="quarter" idx="24"/>
          </p:nvPr>
        </p:nvSpPr>
        <p:spPr>
          <a:xfrm>
            <a:off x="2580018" y="2871829"/>
            <a:ext cx="1565796" cy="201727"/>
          </a:xfrm>
          <a:prstGeom prst="rect">
            <a:avLst/>
          </a:prstGeom>
        </p:spPr>
        <p:txBody>
          <a:bodyPr lIns="0" tIns="0" rIns="0" bIns="0" numCol="1" spcCol="540000">
            <a:normAutofit/>
          </a:bodyPr>
          <a:lstStyle>
            <a:lvl1pPr marL="0" marR="0" indent="0" algn="l" defTabSz="685640" rtl="0" eaLnBrk="1" fontAlgn="auto" latinLnBrk="0" hangingPunct="1">
              <a:lnSpc>
                <a:spcPct val="100000"/>
              </a:lnSpc>
              <a:spcBef>
                <a:spcPts val="750"/>
              </a:spcBef>
              <a:spcAft>
                <a:spcPts val="0"/>
              </a:spcAft>
              <a:buClr>
                <a:schemeClr val="bg1"/>
              </a:buClr>
              <a:buSzTx/>
              <a:buFont typeface="Arial" panose="020B0604020202020204" pitchFamily="34" charset="0"/>
              <a:buNone/>
              <a:tabLst/>
              <a:defRPr sz="1200" b="1" i="0">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a:t>Mastertextformat bearbeiten</a:t>
            </a:r>
          </a:p>
        </p:txBody>
      </p:sp>
      <p:sp>
        <p:nvSpPr>
          <p:cNvPr id="57" name="Bildplatzhalter 5">
            <a:extLst>
              <a:ext uri="{FF2B5EF4-FFF2-40B4-BE49-F238E27FC236}">
                <a16:creationId xmlns:a16="http://schemas.microsoft.com/office/drawing/2014/main" id="{4164B346-2880-B305-412B-9DC95010BFC8}"/>
              </a:ext>
            </a:extLst>
          </p:cNvPr>
          <p:cNvSpPr>
            <a:spLocks noGrp="1"/>
          </p:cNvSpPr>
          <p:nvPr>
            <p:ph type="pic" sz="quarter" idx="26"/>
          </p:nvPr>
        </p:nvSpPr>
        <p:spPr>
          <a:xfrm>
            <a:off x="2902257" y="1754023"/>
            <a:ext cx="904538" cy="928734"/>
          </a:xfrm>
          <a:prstGeom prst="rect">
            <a:avLst/>
          </a:prstGeom>
        </p:spPr>
        <p:txBody>
          <a:bodyPr>
            <a:noAutofit/>
          </a:bodyPr>
          <a:lstStyle>
            <a:lvl1pPr marL="0" indent="0">
              <a:lnSpc>
                <a:spcPct val="100000"/>
              </a:lnSpc>
              <a:buNone/>
              <a:defRPr sz="1100"/>
            </a:lvl1pPr>
          </a:lstStyle>
          <a:p>
            <a:r>
              <a:rPr lang="de-DE"/>
              <a:t>Bild durch Klicken auf Symbol hinzufügen</a:t>
            </a:r>
            <a:endParaRPr lang="de-DE" dirty="0"/>
          </a:p>
        </p:txBody>
      </p:sp>
      <p:sp>
        <p:nvSpPr>
          <p:cNvPr id="58" name="Textplatzhalter 25">
            <a:extLst>
              <a:ext uri="{FF2B5EF4-FFF2-40B4-BE49-F238E27FC236}">
                <a16:creationId xmlns:a16="http://schemas.microsoft.com/office/drawing/2014/main" id="{559E3861-C673-A4BE-DC98-59EE6D2F58EE}"/>
              </a:ext>
            </a:extLst>
          </p:cNvPr>
          <p:cNvSpPr>
            <a:spLocks noGrp="1"/>
          </p:cNvSpPr>
          <p:nvPr>
            <p:ph type="body" sz="quarter" idx="27"/>
          </p:nvPr>
        </p:nvSpPr>
        <p:spPr>
          <a:xfrm>
            <a:off x="4577403" y="2871829"/>
            <a:ext cx="1565796" cy="201727"/>
          </a:xfrm>
          <a:prstGeom prst="rect">
            <a:avLst/>
          </a:prstGeom>
        </p:spPr>
        <p:txBody>
          <a:bodyPr lIns="0" tIns="0" rIns="0" bIns="0" numCol="1" spcCol="540000">
            <a:normAutofit/>
          </a:bodyPr>
          <a:lstStyle>
            <a:lvl1pPr marL="0" marR="0" indent="0" algn="l" defTabSz="685640" rtl="0" eaLnBrk="1" fontAlgn="auto" latinLnBrk="0" hangingPunct="1">
              <a:lnSpc>
                <a:spcPct val="100000"/>
              </a:lnSpc>
              <a:spcBef>
                <a:spcPts val="750"/>
              </a:spcBef>
              <a:spcAft>
                <a:spcPts val="0"/>
              </a:spcAft>
              <a:buClr>
                <a:schemeClr val="bg1"/>
              </a:buClr>
              <a:buSzTx/>
              <a:buFont typeface="Arial" panose="020B0604020202020204" pitchFamily="34" charset="0"/>
              <a:buNone/>
              <a:tabLst/>
              <a:defRPr sz="1200" b="1" i="0">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a:t>Mastertextformat bearbeiten</a:t>
            </a:r>
          </a:p>
        </p:txBody>
      </p:sp>
      <p:sp>
        <p:nvSpPr>
          <p:cNvPr id="60" name="Bildplatzhalter 5">
            <a:extLst>
              <a:ext uri="{FF2B5EF4-FFF2-40B4-BE49-F238E27FC236}">
                <a16:creationId xmlns:a16="http://schemas.microsoft.com/office/drawing/2014/main" id="{73D156A0-9BEB-F812-A311-5EEECDB624F3}"/>
              </a:ext>
            </a:extLst>
          </p:cNvPr>
          <p:cNvSpPr>
            <a:spLocks noGrp="1"/>
          </p:cNvSpPr>
          <p:nvPr>
            <p:ph type="pic" sz="quarter" idx="29"/>
          </p:nvPr>
        </p:nvSpPr>
        <p:spPr>
          <a:xfrm>
            <a:off x="4899642" y="1754023"/>
            <a:ext cx="904538" cy="928734"/>
          </a:xfrm>
          <a:prstGeom prst="rect">
            <a:avLst/>
          </a:prstGeom>
        </p:spPr>
        <p:txBody>
          <a:bodyPr>
            <a:noAutofit/>
          </a:bodyPr>
          <a:lstStyle>
            <a:lvl1pPr marL="0" indent="0">
              <a:lnSpc>
                <a:spcPct val="100000"/>
              </a:lnSpc>
              <a:buNone/>
              <a:defRPr sz="1100"/>
            </a:lvl1pPr>
          </a:lstStyle>
          <a:p>
            <a:r>
              <a:rPr lang="de-DE"/>
              <a:t>Bild durch Klicken auf Symbol hinzufügen</a:t>
            </a:r>
            <a:endParaRPr lang="de-DE" dirty="0"/>
          </a:p>
        </p:txBody>
      </p:sp>
      <p:sp>
        <p:nvSpPr>
          <p:cNvPr id="61" name="Textplatzhalter 25">
            <a:extLst>
              <a:ext uri="{FF2B5EF4-FFF2-40B4-BE49-F238E27FC236}">
                <a16:creationId xmlns:a16="http://schemas.microsoft.com/office/drawing/2014/main" id="{02E881C0-81DC-8494-5A83-8565BFE69527}"/>
              </a:ext>
            </a:extLst>
          </p:cNvPr>
          <p:cNvSpPr>
            <a:spLocks noGrp="1"/>
          </p:cNvSpPr>
          <p:nvPr>
            <p:ph type="body" sz="quarter" idx="30"/>
          </p:nvPr>
        </p:nvSpPr>
        <p:spPr>
          <a:xfrm>
            <a:off x="6563984" y="2871829"/>
            <a:ext cx="1565796" cy="201727"/>
          </a:xfrm>
          <a:prstGeom prst="rect">
            <a:avLst/>
          </a:prstGeom>
        </p:spPr>
        <p:txBody>
          <a:bodyPr lIns="0" tIns="0" rIns="0" bIns="0" numCol="1" spcCol="540000">
            <a:normAutofit/>
          </a:bodyPr>
          <a:lstStyle>
            <a:lvl1pPr marL="0" marR="0" indent="0" algn="l" defTabSz="685640" rtl="0" eaLnBrk="1" fontAlgn="auto" latinLnBrk="0" hangingPunct="1">
              <a:lnSpc>
                <a:spcPct val="100000"/>
              </a:lnSpc>
              <a:spcBef>
                <a:spcPts val="750"/>
              </a:spcBef>
              <a:spcAft>
                <a:spcPts val="0"/>
              </a:spcAft>
              <a:buClr>
                <a:schemeClr val="bg1"/>
              </a:buClr>
              <a:buSzTx/>
              <a:buFont typeface="Arial" panose="020B0604020202020204" pitchFamily="34" charset="0"/>
              <a:buNone/>
              <a:tabLst/>
              <a:defRPr sz="1200" b="1" i="0">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a:t>Mastertextformat bearbeiten</a:t>
            </a:r>
          </a:p>
        </p:txBody>
      </p:sp>
      <p:sp>
        <p:nvSpPr>
          <p:cNvPr id="63" name="Bildplatzhalter 5">
            <a:extLst>
              <a:ext uri="{FF2B5EF4-FFF2-40B4-BE49-F238E27FC236}">
                <a16:creationId xmlns:a16="http://schemas.microsoft.com/office/drawing/2014/main" id="{00446F45-6EEF-D06C-BF9A-812A4DFA5836}"/>
              </a:ext>
            </a:extLst>
          </p:cNvPr>
          <p:cNvSpPr>
            <a:spLocks noGrp="1"/>
          </p:cNvSpPr>
          <p:nvPr>
            <p:ph type="pic" sz="quarter" idx="32"/>
          </p:nvPr>
        </p:nvSpPr>
        <p:spPr>
          <a:xfrm>
            <a:off x="6886223" y="1754023"/>
            <a:ext cx="904538" cy="928734"/>
          </a:xfrm>
          <a:prstGeom prst="rect">
            <a:avLst/>
          </a:prstGeom>
        </p:spPr>
        <p:txBody>
          <a:bodyPr>
            <a:noAutofit/>
          </a:bodyPr>
          <a:lstStyle>
            <a:lvl1pPr marL="0" indent="0">
              <a:lnSpc>
                <a:spcPct val="100000"/>
              </a:lnSpc>
              <a:buNone/>
              <a:defRPr sz="1100"/>
            </a:lvl1pPr>
          </a:lstStyle>
          <a:p>
            <a:r>
              <a:rPr lang="de-DE"/>
              <a:t>Bild durch Klicken auf Symbol hinzufügen</a:t>
            </a:r>
            <a:endParaRPr lang="de-DE" dirty="0"/>
          </a:p>
        </p:txBody>
      </p:sp>
      <p:sp>
        <p:nvSpPr>
          <p:cNvPr id="28" name="Date Placeholder 3">
            <a:extLst>
              <a:ext uri="{FF2B5EF4-FFF2-40B4-BE49-F238E27FC236}">
                <a16:creationId xmlns:a16="http://schemas.microsoft.com/office/drawing/2014/main" id="{F4BAEA9B-42A0-0DFC-6BB3-36A65EB3EC65}"/>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41" name="Gerade Verbindung 25">
            <a:extLst>
              <a:ext uri="{FF2B5EF4-FFF2-40B4-BE49-F238E27FC236}">
                <a16:creationId xmlns:a16="http://schemas.microsoft.com/office/drawing/2014/main" id="{2457506C-F7C5-9DC8-DFCD-A40E93497E8F}"/>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7" name="Fußzeilenplatzhalter 3">
            <a:extLst>
              <a:ext uri="{FF2B5EF4-FFF2-40B4-BE49-F238E27FC236}">
                <a16:creationId xmlns:a16="http://schemas.microsoft.com/office/drawing/2014/main" id="{76E8443A-3EE8-FEF7-92CD-588B8B60147F}"/>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8" name="Grafik 7">
            <a:extLst>
              <a:ext uri="{FF2B5EF4-FFF2-40B4-BE49-F238E27FC236}">
                <a16:creationId xmlns:a16="http://schemas.microsoft.com/office/drawing/2014/main" id="{691FE13F-0F2A-5D22-1A6C-21CEBCB5A2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3" name="Inhaltsplatzhalter 2">
            <a:extLst>
              <a:ext uri="{FF2B5EF4-FFF2-40B4-BE49-F238E27FC236}">
                <a16:creationId xmlns:a16="http://schemas.microsoft.com/office/drawing/2014/main" id="{953D55AE-1B59-1CB4-E708-DF87496A64E4}"/>
              </a:ext>
            </a:extLst>
          </p:cNvPr>
          <p:cNvSpPr>
            <a:spLocks noGrp="1"/>
          </p:cNvSpPr>
          <p:nvPr>
            <p:ph sz="quarter" idx="33" hasCustomPrompt="1"/>
          </p:nvPr>
        </p:nvSpPr>
        <p:spPr>
          <a:xfrm>
            <a:off x="576263" y="3262313"/>
            <a:ext cx="1565275" cy="1643062"/>
          </a:xfrm>
          <a:prstGeom prst="rect">
            <a:avLst/>
          </a:prstGeom>
        </p:spPr>
        <p:txBody>
          <a:bodyPr>
            <a:normAutofit/>
          </a:bodyPr>
          <a:lstStyle>
            <a:lvl1pPr>
              <a:defRPr sz="1050"/>
            </a:lvl1pPr>
            <a:lvl2pPr>
              <a:defRPr sz="1050"/>
            </a:lvl2pPr>
            <a:lvl3pPr>
              <a:defRPr sz="1050"/>
            </a:lvl3pPr>
            <a:lvl4pPr>
              <a:defRPr sz="1050"/>
            </a:lvl4pPr>
          </a:lstStyle>
          <a:p>
            <a:pPr lvl="0"/>
            <a:r>
              <a:rPr lang="de-DE" dirty="0"/>
              <a:t>Aufzählung</a:t>
            </a:r>
          </a:p>
        </p:txBody>
      </p:sp>
      <p:sp>
        <p:nvSpPr>
          <p:cNvPr id="2" name="Datumsplatzhalter 17">
            <a:extLst>
              <a:ext uri="{FF2B5EF4-FFF2-40B4-BE49-F238E27FC236}">
                <a16:creationId xmlns:a16="http://schemas.microsoft.com/office/drawing/2014/main" id="{8DAF2FB9-6CCC-01E8-FFE9-6DAE45CAE904}"/>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8958267C-F8E1-4434-8DF9-546686E50210}" type="datetime1">
              <a:rPr lang="de-DE" sz="900" smtClean="0"/>
              <a:t>11.04.2025</a:t>
            </a:fld>
            <a:endParaRPr lang="de-DE" sz="900" dirty="0"/>
          </a:p>
        </p:txBody>
      </p:sp>
      <p:sp>
        <p:nvSpPr>
          <p:cNvPr id="12" name="Inhaltsplatzhalter 2">
            <a:extLst>
              <a:ext uri="{FF2B5EF4-FFF2-40B4-BE49-F238E27FC236}">
                <a16:creationId xmlns:a16="http://schemas.microsoft.com/office/drawing/2014/main" id="{DB661D19-6140-E508-B5A3-64281FF01315}"/>
              </a:ext>
            </a:extLst>
          </p:cNvPr>
          <p:cNvSpPr>
            <a:spLocks noGrp="1"/>
          </p:cNvSpPr>
          <p:nvPr>
            <p:ph sz="quarter" idx="34" hasCustomPrompt="1"/>
          </p:nvPr>
        </p:nvSpPr>
        <p:spPr>
          <a:xfrm>
            <a:off x="2583942" y="3262313"/>
            <a:ext cx="1565275" cy="1643062"/>
          </a:xfrm>
          <a:prstGeom prst="rect">
            <a:avLst/>
          </a:prstGeom>
        </p:spPr>
        <p:txBody>
          <a:bodyPr>
            <a:normAutofit/>
          </a:bodyPr>
          <a:lstStyle>
            <a:lvl1pPr>
              <a:defRPr sz="1050"/>
            </a:lvl1pPr>
            <a:lvl2pPr>
              <a:defRPr sz="1050"/>
            </a:lvl2pPr>
            <a:lvl3pPr>
              <a:defRPr sz="1050"/>
            </a:lvl3pPr>
            <a:lvl4pPr>
              <a:defRPr sz="1050"/>
            </a:lvl4pPr>
          </a:lstStyle>
          <a:p>
            <a:pPr lvl="0"/>
            <a:r>
              <a:rPr lang="de-DE" dirty="0"/>
              <a:t>Aufzählung</a:t>
            </a:r>
          </a:p>
        </p:txBody>
      </p:sp>
      <p:sp>
        <p:nvSpPr>
          <p:cNvPr id="13" name="Inhaltsplatzhalter 2">
            <a:extLst>
              <a:ext uri="{FF2B5EF4-FFF2-40B4-BE49-F238E27FC236}">
                <a16:creationId xmlns:a16="http://schemas.microsoft.com/office/drawing/2014/main" id="{C6DF214A-1666-B7A3-0F2D-A4B6ADFEB0CA}"/>
              </a:ext>
            </a:extLst>
          </p:cNvPr>
          <p:cNvSpPr>
            <a:spLocks noGrp="1"/>
          </p:cNvSpPr>
          <p:nvPr>
            <p:ph sz="quarter" idx="35" hasCustomPrompt="1"/>
          </p:nvPr>
        </p:nvSpPr>
        <p:spPr>
          <a:xfrm>
            <a:off x="4568825" y="3262313"/>
            <a:ext cx="1565275" cy="1643062"/>
          </a:xfrm>
          <a:prstGeom prst="rect">
            <a:avLst/>
          </a:prstGeom>
        </p:spPr>
        <p:txBody>
          <a:bodyPr>
            <a:normAutofit/>
          </a:bodyPr>
          <a:lstStyle>
            <a:lvl1pPr>
              <a:defRPr sz="1050"/>
            </a:lvl1pPr>
            <a:lvl2pPr>
              <a:defRPr sz="1050"/>
            </a:lvl2pPr>
            <a:lvl3pPr>
              <a:defRPr sz="1050"/>
            </a:lvl3pPr>
            <a:lvl4pPr>
              <a:defRPr sz="1050"/>
            </a:lvl4pPr>
          </a:lstStyle>
          <a:p>
            <a:pPr lvl="0"/>
            <a:r>
              <a:rPr lang="de-DE" dirty="0"/>
              <a:t>Aufzählung</a:t>
            </a:r>
          </a:p>
        </p:txBody>
      </p:sp>
      <p:sp>
        <p:nvSpPr>
          <p:cNvPr id="14" name="Inhaltsplatzhalter 2">
            <a:extLst>
              <a:ext uri="{FF2B5EF4-FFF2-40B4-BE49-F238E27FC236}">
                <a16:creationId xmlns:a16="http://schemas.microsoft.com/office/drawing/2014/main" id="{7826196A-5E49-3BC4-68AC-AB6F7EBEA9BC}"/>
              </a:ext>
            </a:extLst>
          </p:cNvPr>
          <p:cNvSpPr>
            <a:spLocks noGrp="1"/>
          </p:cNvSpPr>
          <p:nvPr>
            <p:ph sz="quarter" idx="36" hasCustomPrompt="1"/>
          </p:nvPr>
        </p:nvSpPr>
        <p:spPr>
          <a:xfrm>
            <a:off x="6553708" y="3262313"/>
            <a:ext cx="1565275" cy="1643062"/>
          </a:xfrm>
          <a:prstGeom prst="rect">
            <a:avLst/>
          </a:prstGeom>
        </p:spPr>
        <p:txBody>
          <a:bodyPr>
            <a:normAutofit/>
          </a:bodyPr>
          <a:lstStyle>
            <a:lvl1pPr>
              <a:defRPr sz="1050"/>
            </a:lvl1pPr>
            <a:lvl2pPr>
              <a:defRPr sz="1050"/>
            </a:lvl2pPr>
            <a:lvl3pPr>
              <a:defRPr sz="1050"/>
            </a:lvl3pPr>
            <a:lvl4pPr>
              <a:defRPr sz="1050"/>
            </a:lvl4pPr>
          </a:lstStyle>
          <a:p>
            <a:pPr lvl="0"/>
            <a:r>
              <a:rPr lang="de-DE" dirty="0"/>
              <a:t>Aufzählung</a:t>
            </a:r>
          </a:p>
        </p:txBody>
      </p:sp>
    </p:spTree>
    <p:extLst>
      <p:ext uri="{BB962C8B-B14F-4D97-AF65-F5344CB8AC3E}">
        <p14:creationId xmlns:p14="http://schemas.microsoft.com/office/powerpoint/2010/main" val="506249503"/>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nhaltsverzeichnis_mit Sprecher">
    <p:spTree>
      <p:nvGrpSpPr>
        <p:cNvPr id="1" name=""/>
        <p:cNvGrpSpPr/>
        <p:nvPr/>
      </p:nvGrpSpPr>
      <p:grpSpPr>
        <a:xfrm>
          <a:off x="0" y="0"/>
          <a:ext cx="0" cy="0"/>
          <a:chOff x="0" y="0"/>
          <a:chExt cx="0" cy="0"/>
        </a:xfrm>
      </p:grpSpPr>
      <p:sp>
        <p:nvSpPr>
          <p:cNvPr id="39" name="Titel 1">
            <a:extLst>
              <a:ext uri="{FF2B5EF4-FFF2-40B4-BE49-F238E27FC236}">
                <a16:creationId xmlns:a16="http://schemas.microsoft.com/office/drawing/2014/main" id="{8D7E7EFC-5313-1AC9-5345-21FD009E5E4A}"/>
              </a:ext>
            </a:extLst>
          </p:cNvPr>
          <p:cNvSpPr>
            <a:spLocks noGrp="1"/>
          </p:cNvSpPr>
          <p:nvPr>
            <p:ph type="title" hasCustomPrompt="1"/>
          </p:nvPr>
        </p:nvSpPr>
        <p:spPr>
          <a:xfrm>
            <a:off x="1439863" y="972000"/>
            <a:ext cx="6740026" cy="384721"/>
          </a:xfrm>
        </p:spPr>
        <p:txBody>
          <a:bodyPr/>
          <a:lstStyle>
            <a:lvl1pPr marL="0" indent="0">
              <a:tabLst>
                <a:tab pos="5643563" algn="l"/>
              </a:tabLst>
              <a:defRPr/>
            </a:lvl1pPr>
          </a:lstStyle>
          <a:p>
            <a:r>
              <a:rPr lang="de-DE" dirty="0"/>
              <a:t>Inhalt</a:t>
            </a:r>
          </a:p>
        </p:txBody>
      </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58" name="Gruppieren 57">
            <a:extLst>
              <a:ext uri="{FF2B5EF4-FFF2-40B4-BE49-F238E27FC236}">
                <a16:creationId xmlns:a16="http://schemas.microsoft.com/office/drawing/2014/main" id="{52A95261-827A-F846-502F-5C089E1DF1AA}"/>
              </a:ext>
            </a:extLst>
          </p:cNvPr>
          <p:cNvGrpSpPr/>
          <p:nvPr userDrawn="1"/>
        </p:nvGrpSpPr>
        <p:grpSpPr>
          <a:xfrm>
            <a:off x="1439863" y="1717048"/>
            <a:ext cx="992187" cy="992188"/>
            <a:chOff x="1429969" y="1717048"/>
            <a:chExt cx="973545" cy="973546"/>
          </a:xfrm>
        </p:grpSpPr>
        <p:sp>
          <p:nvSpPr>
            <p:cNvPr id="56" name="Rechteck 55">
              <a:extLst>
                <a:ext uri="{FF2B5EF4-FFF2-40B4-BE49-F238E27FC236}">
                  <a16:creationId xmlns:a16="http://schemas.microsoft.com/office/drawing/2014/main" id="{B45B2C26-CB31-9C40-3208-9D0BD2C0308A}"/>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57" name="Rechteck 56">
              <a:extLst>
                <a:ext uri="{FF2B5EF4-FFF2-40B4-BE49-F238E27FC236}">
                  <a16:creationId xmlns:a16="http://schemas.microsoft.com/office/drawing/2014/main" id="{9581DFCE-8EBB-E652-3B24-C3DC24F4899F}"/>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60" name="Textplatzhalter 5">
            <a:extLst>
              <a:ext uri="{FF2B5EF4-FFF2-40B4-BE49-F238E27FC236}">
                <a16:creationId xmlns:a16="http://schemas.microsoft.com/office/drawing/2014/main" id="{6A3BF3CA-E4EA-0D05-F456-C94359B40150}"/>
              </a:ext>
            </a:extLst>
          </p:cNvPr>
          <p:cNvSpPr>
            <a:spLocks noGrp="1"/>
          </p:cNvSpPr>
          <p:nvPr>
            <p:ph type="body" sz="quarter" idx="16" hasCustomPrompt="1"/>
          </p:nvPr>
        </p:nvSpPr>
        <p:spPr>
          <a:xfrm>
            <a:off x="1440000" y="644400"/>
            <a:ext cx="6732451" cy="291618"/>
          </a:xfrm>
          <a:prstGeom prst="rect">
            <a:avLst/>
          </a:prstGeom>
        </p:spPr>
        <p:txBody>
          <a:bodyPr wrap="square">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Präsentationstitel bearbeiten</a:t>
            </a:r>
          </a:p>
        </p:txBody>
      </p:sp>
      <p:grpSp>
        <p:nvGrpSpPr>
          <p:cNvPr id="45" name="Gruppieren 44">
            <a:extLst>
              <a:ext uri="{FF2B5EF4-FFF2-40B4-BE49-F238E27FC236}">
                <a16:creationId xmlns:a16="http://schemas.microsoft.com/office/drawing/2014/main" id="{87AC2597-82C8-D218-5B80-C7F3F083FB5F}"/>
              </a:ext>
            </a:extLst>
          </p:cNvPr>
          <p:cNvGrpSpPr/>
          <p:nvPr userDrawn="1"/>
        </p:nvGrpSpPr>
        <p:grpSpPr>
          <a:xfrm>
            <a:off x="573088" y="5330689"/>
            <a:ext cx="134158" cy="141567"/>
            <a:chOff x="7072313" y="5197475"/>
            <a:chExt cx="134158" cy="141567"/>
          </a:xfrm>
        </p:grpSpPr>
        <p:sp>
          <p:nvSpPr>
            <p:cNvPr id="48" name="Rechteck 47">
              <a:extLst>
                <a:ext uri="{FF2B5EF4-FFF2-40B4-BE49-F238E27FC236}">
                  <a16:creationId xmlns:a16="http://schemas.microsoft.com/office/drawing/2014/main" id="{C22EFB95-99CF-7213-0B97-640BC279F2A2}"/>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51" name="Rechteck 50">
              <a:extLst>
                <a:ext uri="{FF2B5EF4-FFF2-40B4-BE49-F238E27FC236}">
                  <a16:creationId xmlns:a16="http://schemas.microsoft.com/office/drawing/2014/main" id="{9B7DDC06-420E-95C3-D98C-676F2E9F7455}"/>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52" name="Date Placeholder 3">
            <a:extLst>
              <a:ext uri="{FF2B5EF4-FFF2-40B4-BE49-F238E27FC236}">
                <a16:creationId xmlns:a16="http://schemas.microsoft.com/office/drawing/2014/main" id="{5102CCBB-EE58-2A63-9EEE-D731838F1724}"/>
              </a:ext>
            </a:extLst>
          </p:cNvPr>
          <p:cNvSpPr txBox="1">
            <a:spLocks/>
          </p:cNvSpPr>
          <p:nvPr userDrawn="1"/>
        </p:nvSpPr>
        <p:spPr>
          <a:xfrm>
            <a:off x="7050180"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cxnSp>
        <p:nvCxnSpPr>
          <p:cNvPr id="55" name="Gerade Verbindung 25">
            <a:extLst>
              <a:ext uri="{FF2B5EF4-FFF2-40B4-BE49-F238E27FC236}">
                <a16:creationId xmlns:a16="http://schemas.microsoft.com/office/drawing/2014/main" id="{A1409296-0E7D-3D76-C7D8-473E51D5E6BE}"/>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62" name="Date Placeholder 3">
            <a:extLst>
              <a:ext uri="{FF2B5EF4-FFF2-40B4-BE49-F238E27FC236}">
                <a16:creationId xmlns:a16="http://schemas.microsoft.com/office/drawing/2014/main" id="{66BE0CD3-ECA0-6F5A-7E03-AC6FC3D288B7}"/>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sp>
        <p:nvSpPr>
          <p:cNvPr id="7" name="Fußzeilenplatzhalter 3">
            <a:extLst>
              <a:ext uri="{FF2B5EF4-FFF2-40B4-BE49-F238E27FC236}">
                <a16:creationId xmlns:a16="http://schemas.microsoft.com/office/drawing/2014/main" id="{E53D17FF-2857-1114-5E48-7A72E9BF701C}"/>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3" name="Grafik 2">
            <a:extLst>
              <a:ext uri="{FF2B5EF4-FFF2-40B4-BE49-F238E27FC236}">
                <a16:creationId xmlns:a16="http://schemas.microsoft.com/office/drawing/2014/main" id="{E9D5F82C-0DA9-EC89-7F60-FD3AE4E5F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11" name="Inhaltsplatzhalter 8">
            <a:extLst>
              <a:ext uri="{FF2B5EF4-FFF2-40B4-BE49-F238E27FC236}">
                <a16:creationId xmlns:a16="http://schemas.microsoft.com/office/drawing/2014/main" id="{BA8873FE-6D19-AC73-3BC0-4959816A3A35}"/>
              </a:ext>
            </a:extLst>
          </p:cNvPr>
          <p:cNvSpPr>
            <a:spLocks noGrp="1"/>
          </p:cNvSpPr>
          <p:nvPr>
            <p:ph sz="quarter" idx="19" hasCustomPrompt="1"/>
          </p:nvPr>
        </p:nvSpPr>
        <p:spPr>
          <a:xfrm>
            <a:off x="2675468" y="1575555"/>
            <a:ext cx="3336395" cy="3329820"/>
          </a:xfrm>
          <a:prstGeom prst="rect">
            <a:avLst/>
          </a:prstGeom>
        </p:spPr>
        <p:txBody>
          <a:bodyPr>
            <a:normAutofit/>
          </a:bodyPr>
          <a:lstStyle>
            <a:lvl1pPr marL="342900" indent="-342900">
              <a:lnSpc>
                <a:spcPts val="3000"/>
              </a:lnSpc>
              <a:spcBef>
                <a:spcPts val="0"/>
              </a:spcBef>
              <a:buFont typeface="+mj-lt"/>
              <a:buAutoNum type="arabicPeriod"/>
              <a:defRPr sz="1600"/>
            </a:lvl1pPr>
            <a:lvl2pPr>
              <a:lnSpc>
                <a:spcPts val="1100"/>
              </a:lnSpc>
              <a:buFont typeface="+mj-lt"/>
              <a:buAutoNum type="arabicPeriod"/>
              <a:defRPr sz="1000"/>
            </a:lvl2pPr>
            <a:lvl3pPr marL="588962" indent="-228600">
              <a:lnSpc>
                <a:spcPts val="1100"/>
              </a:lnSpc>
              <a:buFont typeface="+mj-lt"/>
              <a:buAutoNum type="arabicPeriod"/>
              <a:defRPr sz="1000"/>
            </a:lvl3pPr>
            <a:lvl4pPr>
              <a:lnSpc>
                <a:spcPts val="1100"/>
              </a:lnSpc>
              <a:buFont typeface="+mj-lt"/>
              <a:buAutoNum type="arabicPeriod"/>
              <a:defRPr sz="1000"/>
            </a:lvl4pPr>
            <a:lvl5pPr marL="985838" indent="-271463">
              <a:lnSpc>
                <a:spcPts val="1100"/>
              </a:lnSpc>
              <a:defRPr sz="1000"/>
            </a:lvl5pPr>
          </a:lstStyle>
          <a:p>
            <a:pPr lvl="0"/>
            <a:r>
              <a:rPr lang="de-DE" dirty="0"/>
              <a:t>Hier steht der erste Inhalt</a:t>
            </a:r>
          </a:p>
          <a:p>
            <a:pPr lvl="0"/>
            <a:r>
              <a:rPr lang="de-DE" dirty="0"/>
              <a:t>Hier steht der zweite Inhalt</a:t>
            </a:r>
          </a:p>
          <a:p>
            <a:pPr lvl="0"/>
            <a:r>
              <a:rPr lang="de-DE" dirty="0"/>
              <a:t>Hier steht der dritte Inhalt</a:t>
            </a:r>
          </a:p>
          <a:p>
            <a:pPr lvl="1"/>
            <a:endParaRPr lang="de-DE" dirty="0"/>
          </a:p>
          <a:p>
            <a:pPr lvl="1"/>
            <a:endParaRPr lang="de-DE" dirty="0"/>
          </a:p>
          <a:p>
            <a:pPr lvl="0"/>
            <a:endParaRPr lang="de-DE" dirty="0"/>
          </a:p>
          <a:p>
            <a:pPr lvl="0"/>
            <a:endParaRPr lang="de-DE" dirty="0"/>
          </a:p>
          <a:p>
            <a:pPr lvl="0"/>
            <a:endParaRPr lang="de-DE" dirty="0"/>
          </a:p>
        </p:txBody>
      </p:sp>
      <p:sp>
        <p:nvSpPr>
          <p:cNvPr id="12" name="Inhaltsplatzhalter 8">
            <a:extLst>
              <a:ext uri="{FF2B5EF4-FFF2-40B4-BE49-F238E27FC236}">
                <a16:creationId xmlns:a16="http://schemas.microsoft.com/office/drawing/2014/main" id="{CC8873F3-FF52-9EC2-D776-C3D0A9DAA279}"/>
              </a:ext>
            </a:extLst>
          </p:cNvPr>
          <p:cNvSpPr>
            <a:spLocks noGrp="1"/>
          </p:cNvSpPr>
          <p:nvPr>
            <p:ph sz="quarter" idx="20" hasCustomPrompt="1"/>
          </p:nvPr>
        </p:nvSpPr>
        <p:spPr>
          <a:xfrm>
            <a:off x="6019935" y="1575555"/>
            <a:ext cx="1298863" cy="3329820"/>
          </a:xfrm>
          <a:prstGeom prst="rect">
            <a:avLst/>
          </a:prstGeom>
        </p:spPr>
        <p:txBody>
          <a:bodyPr>
            <a:normAutofit/>
          </a:bodyPr>
          <a:lstStyle>
            <a:lvl1pPr marL="0" indent="0">
              <a:lnSpc>
                <a:spcPts val="3000"/>
              </a:lnSpc>
              <a:spcBef>
                <a:spcPts val="0"/>
              </a:spcBef>
              <a:buFont typeface="+mj-lt"/>
              <a:buNone/>
              <a:defRPr sz="1000" b="1"/>
            </a:lvl1pPr>
            <a:lvl2pPr>
              <a:lnSpc>
                <a:spcPts val="1100"/>
              </a:lnSpc>
              <a:defRPr sz="1000"/>
            </a:lvl2pPr>
            <a:lvl3pPr marL="360362" indent="0">
              <a:lnSpc>
                <a:spcPts val="1100"/>
              </a:lnSpc>
              <a:buNone/>
              <a:defRPr sz="1000"/>
            </a:lvl3pPr>
            <a:lvl4pPr>
              <a:lnSpc>
                <a:spcPts val="1100"/>
              </a:lnSpc>
              <a:defRPr sz="1000"/>
            </a:lvl4pPr>
            <a:lvl5pPr marL="985838" indent="-271463">
              <a:lnSpc>
                <a:spcPts val="1100"/>
              </a:lnSpc>
              <a:defRPr sz="1000"/>
            </a:lvl5pPr>
          </a:lstStyle>
          <a:p>
            <a:pPr lvl="0"/>
            <a:r>
              <a:rPr lang="de-DE" dirty="0"/>
              <a:t>Sprecher 1</a:t>
            </a:r>
          </a:p>
          <a:p>
            <a:pPr lvl="0"/>
            <a:r>
              <a:rPr lang="de-DE" dirty="0"/>
              <a:t>Sprecher 2</a:t>
            </a:r>
          </a:p>
          <a:p>
            <a:pPr lvl="0"/>
            <a:r>
              <a:rPr lang="de-DE" dirty="0"/>
              <a:t>Sprecher 3</a:t>
            </a:r>
          </a:p>
        </p:txBody>
      </p:sp>
      <p:sp>
        <p:nvSpPr>
          <p:cNvPr id="13" name="Inhaltsplatzhalter 8">
            <a:extLst>
              <a:ext uri="{FF2B5EF4-FFF2-40B4-BE49-F238E27FC236}">
                <a16:creationId xmlns:a16="http://schemas.microsoft.com/office/drawing/2014/main" id="{AABFD7F3-717D-C11A-04C0-ECD1E81184E1}"/>
              </a:ext>
            </a:extLst>
          </p:cNvPr>
          <p:cNvSpPr>
            <a:spLocks noGrp="1"/>
          </p:cNvSpPr>
          <p:nvPr>
            <p:ph sz="quarter" idx="21" hasCustomPrompt="1"/>
          </p:nvPr>
        </p:nvSpPr>
        <p:spPr>
          <a:xfrm>
            <a:off x="7326871" y="1586707"/>
            <a:ext cx="845580" cy="3318668"/>
          </a:xfrm>
          <a:prstGeom prst="rect">
            <a:avLst/>
          </a:prstGeom>
        </p:spPr>
        <p:txBody>
          <a:bodyPr>
            <a:normAutofit/>
          </a:bodyPr>
          <a:lstStyle>
            <a:lvl1pPr marL="0" indent="0">
              <a:lnSpc>
                <a:spcPts val="3000"/>
              </a:lnSpc>
              <a:spcBef>
                <a:spcPts val="0"/>
              </a:spcBef>
              <a:buFont typeface="+mj-lt"/>
              <a:buNone/>
              <a:defRPr sz="1000" b="0"/>
            </a:lvl1pPr>
            <a:lvl2pPr>
              <a:lnSpc>
                <a:spcPts val="1100"/>
              </a:lnSpc>
              <a:defRPr sz="1000"/>
            </a:lvl2pPr>
            <a:lvl3pPr marL="360362" indent="0">
              <a:lnSpc>
                <a:spcPts val="1100"/>
              </a:lnSpc>
              <a:buNone/>
              <a:defRPr sz="1000"/>
            </a:lvl3pPr>
            <a:lvl4pPr>
              <a:lnSpc>
                <a:spcPts val="1100"/>
              </a:lnSpc>
              <a:defRPr sz="1000"/>
            </a:lvl4pPr>
            <a:lvl5pPr marL="985838" indent="-271463">
              <a:lnSpc>
                <a:spcPts val="1100"/>
              </a:lnSpc>
              <a:defRPr sz="1000"/>
            </a:lvl5pPr>
          </a:lstStyle>
          <a:p>
            <a:pPr lvl="0"/>
            <a:r>
              <a:rPr lang="de-DE" dirty="0"/>
              <a:t>Zeit</a:t>
            </a:r>
          </a:p>
          <a:p>
            <a:pPr lvl="0"/>
            <a:r>
              <a:rPr lang="de-DE" dirty="0"/>
              <a:t>Zeit</a:t>
            </a:r>
          </a:p>
          <a:p>
            <a:pPr lvl="0"/>
            <a:r>
              <a:rPr lang="de-DE" dirty="0"/>
              <a:t>Zeit</a:t>
            </a:r>
          </a:p>
        </p:txBody>
      </p:sp>
      <p:sp>
        <p:nvSpPr>
          <p:cNvPr id="2" name="Datumsplatzhalter 17">
            <a:extLst>
              <a:ext uri="{FF2B5EF4-FFF2-40B4-BE49-F238E27FC236}">
                <a16:creationId xmlns:a16="http://schemas.microsoft.com/office/drawing/2014/main" id="{C7068179-4F36-6573-DD01-BD4E7D21F731}"/>
              </a:ext>
            </a:extLst>
          </p:cNvPr>
          <p:cNvSpPr>
            <a:spLocks noGrp="1"/>
          </p:cNvSpPr>
          <p:nvPr>
            <p:ph type="dt" sz="half" idx="13"/>
          </p:nvPr>
        </p:nvSpPr>
        <p:spPr>
          <a:xfrm>
            <a:off x="1152000" y="5335768"/>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70933450-5A82-4832-8C8C-8A792D55E58D}" type="datetime1">
              <a:rPr lang="de-DE" sz="900" smtClean="0"/>
              <a:t>11.04.2025</a:t>
            </a:fld>
            <a:endParaRPr lang="de-DE" sz="900" dirty="0"/>
          </a:p>
        </p:txBody>
      </p:sp>
    </p:spTree>
    <p:extLst>
      <p:ext uri="{BB962C8B-B14F-4D97-AF65-F5344CB8AC3E}">
        <p14:creationId xmlns:p14="http://schemas.microsoft.com/office/powerpoint/2010/main" val="11528105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ext + Diagramm">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90"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8" name="Rechteck 27">
            <a:extLst>
              <a:ext uri="{FF2B5EF4-FFF2-40B4-BE49-F238E27FC236}">
                <a16:creationId xmlns:a16="http://schemas.microsoft.com/office/drawing/2014/main" id="{517201A3-9CF3-CF79-3DD8-C3CB9737EF30}"/>
              </a:ext>
            </a:extLst>
          </p:cNvPr>
          <p:cNvSpPr/>
          <p:nvPr userDrawn="1"/>
        </p:nvSpPr>
        <p:spPr>
          <a:xfrm>
            <a:off x="4290278" y="1739861"/>
            <a:ext cx="3889612" cy="3165514"/>
          </a:xfrm>
          <a:prstGeom prst="rect">
            <a:avLst/>
          </a:prstGeom>
          <a:solidFill>
            <a:schemeClr val="bg1">
              <a:lumMod val="60000"/>
              <a:lumOff val="40000"/>
              <a:alpha val="591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de-DE" sz="474" dirty="0"/>
          </a:p>
        </p:txBody>
      </p:sp>
      <p:sp>
        <p:nvSpPr>
          <p:cNvPr id="31" name="Bildplatzhalter 6">
            <a:extLst>
              <a:ext uri="{FF2B5EF4-FFF2-40B4-BE49-F238E27FC236}">
                <a16:creationId xmlns:a16="http://schemas.microsoft.com/office/drawing/2014/main" id="{27682BE8-E75D-CD6B-D02E-BB0CF311F520}"/>
              </a:ext>
            </a:extLst>
          </p:cNvPr>
          <p:cNvSpPr>
            <a:spLocks noGrp="1"/>
          </p:cNvSpPr>
          <p:nvPr>
            <p:ph type="pic" sz="quarter" idx="14"/>
          </p:nvPr>
        </p:nvSpPr>
        <p:spPr>
          <a:xfrm>
            <a:off x="4290278" y="1750545"/>
            <a:ext cx="2169260" cy="3156456"/>
          </a:xfrm>
          <a:prstGeom prst="rect">
            <a:avLst/>
          </a:prstGeom>
        </p:spPr>
        <p:txBody>
          <a:bodyPr/>
          <a:lstStyle>
            <a:lvl1pPr>
              <a:lnSpc>
                <a:spcPct val="100000"/>
              </a:lnSpc>
              <a:defRPr/>
            </a:lvl1pPr>
          </a:lstStyle>
          <a:p>
            <a:r>
              <a:rPr lang="de-DE"/>
              <a:t>Bild durch Klicken auf Symbol hinzufügen</a:t>
            </a:r>
            <a:endParaRPr lang="de-DE" dirty="0"/>
          </a:p>
        </p:txBody>
      </p:sp>
      <p:sp>
        <p:nvSpPr>
          <p:cNvPr id="33" name="Textplatzhalter 25">
            <a:extLst>
              <a:ext uri="{FF2B5EF4-FFF2-40B4-BE49-F238E27FC236}">
                <a16:creationId xmlns:a16="http://schemas.microsoft.com/office/drawing/2014/main" id="{BD004E10-267F-A35A-AF72-836C9D9B5F60}"/>
              </a:ext>
            </a:extLst>
          </p:cNvPr>
          <p:cNvSpPr>
            <a:spLocks noGrp="1"/>
          </p:cNvSpPr>
          <p:nvPr>
            <p:ph type="body" sz="quarter" idx="15" hasCustomPrompt="1"/>
          </p:nvPr>
        </p:nvSpPr>
        <p:spPr>
          <a:xfrm>
            <a:off x="6558529" y="3215629"/>
            <a:ext cx="1527176" cy="369332"/>
          </a:xfrm>
          <a:prstGeom prst="rect">
            <a:avLst/>
          </a:prstGeom>
        </p:spPr>
        <p:txBody>
          <a:bodyPr lIns="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Wingdings" pitchFamily="2" charset="2"/>
              <a:buNone/>
              <a:tabLst/>
              <a:defRPr sz="1200" b="1" i="0" u="none">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Veranstaltung XY</a:t>
            </a:r>
            <a:br>
              <a:rPr lang="de-DE" dirty="0"/>
            </a:br>
            <a:r>
              <a:rPr lang="de-DE" dirty="0"/>
              <a:t>Datum XX.XX.2022</a:t>
            </a:r>
          </a:p>
        </p:txBody>
      </p:sp>
      <p:sp>
        <p:nvSpPr>
          <p:cNvPr id="34" name="Textplatzhalter 25">
            <a:extLst>
              <a:ext uri="{FF2B5EF4-FFF2-40B4-BE49-F238E27FC236}">
                <a16:creationId xmlns:a16="http://schemas.microsoft.com/office/drawing/2014/main" id="{CDD8B380-A028-D120-15A6-370B79CEDDE8}"/>
              </a:ext>
            </a:extLst>
          </p:cNvPr>
          <p:cNvSpPr>
            <a:spLocks noGrp="1"/>
          </p:cNvSpPr>
          <p:nvPr>
            <p:ph type="body" sz="quarter" idx="17" hasCustomPrompt="1"/>
          </p:nvPr>
        </p:nvSpPr>
        <p:spPr>
          <a:xfrm>
            <a:off x="6558530" y="3842403"/>
            <a:ext cx="1527175" cy="146194"/>
          </a:xfrm>
          <a:prstGeom prst="rect">
            <a:avLst/>
          </a:prstGeom>
        </p:spPr>
        <p:txBody>
          <a:bodyPr lIns="0" tIns="0" rIns="0" bIns="0" numCol="1" spcCol="54000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950">
                <a:solidFill>
                  <a:srgbClr val="000000"/>
                </a:solidFill>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Hier steht ein Text</a:t>
            </a:r>
          </a:p>
        </p:txBody>
      </p:sp>
      <p:sp>
        <p:nvSpPr>
          <p:cNvPr id="36" name="Textplatzhalter 25">
            <a:extLst>
              <a:ext uri="{FF2B5EF4-FFF2-40B4-BE49-F238E27FC236}">
                <a16:creationId xmlns:a16="http://schemas.microsoft.com/office/drawing/2014/main" id="{904E3F11-5C49-3F2C-F344-119E423ED4F6}"/>
              </a:ext>
            </a:extLst>
          </p:cNvPr>
          <p:cNvSpPr>
            <a:spLocks noGrp="1"/>
          </p:cNvSpPr>
          <p:nvPr>
            <p:ph type="body" sz="quarter" idx="18" hasCustomPrompt="1"/>
          </p:nvPr>
        </p:nvSpPr>
        <p:spPr>
          <a:xfrm>
            <a:off x="6558529" y="2202627"/>
            <a:ext cx="1527176" cy="766877"/>
          </a:xfrm>
          <a:prstGeom prst="rect">
            <a:avLst/>
          </a:prstGeom>
        </p:spPr>
        <p:txBody>
          <a:bodyPr lIns="0">
            <a:spAutoFit/>
          </a:bodyPr>
          <a:lstStyle>
            <a:lvl1pPr marL="0" marR="0" indent="0" algn="l" defTabSz="685640" rtl="0" eaLnBrk="1" fontAlgn="auto" latinLnBrk="0" hangingPunct="1">
              <a:lnSpc>
                <a:spcPct val="100000"/>
              </a:lnSpc>
              <a:spcBef>
                <a:spcPts val="0"/>
              </a:spcBef>
              <a:spcAft>
                <a:spcPts val="0"/>
              </a:spcAft>
              <a:buClr>
                <a:schemeClr val="bg1"/>
              </a:buClr>
              <a:buSzTx/>
              <a:buFont typeface="Wingdings" pitchFamily="2" charset="2"/>
              <a:buNone/>
              <a:tabLst/>
              <a:defRPr sz="1600" b="1" i="0" u="sng">
                <a:solidFill>
                  <a:srgbClr val="000000"/>
                </a:solidFill>
                <a:latin typeface="Nunito Sans Light" pitchFamily="2" charset="0"/>
              </a:defRPr>
            </a:lvl1pPr>
            <a:lvl2pPr marL="9108" indent="0">
              <a:buNone/>
              <a:tabLst/>
              <a:defRPr sz="1080"/>
            </a:lvl2pPr>
            <a:lvl3pPr marL="9108" indent="0">
              <a:buNone/>
              <a:tabLst/>
              <a:defRPr sz="945"/>
            </a:lvl3pPr>
            <a:lvl4pPr marL="9108" indent="0">
              <a:buNone/>
              <a:tabLst/>
              <a:defRPr sz="675"/>
            </a:lvl4pPr>
            <a:lvl5pPr marL="9108" indent="0">
              <a:buNone/>
              <a:tabLst/>
              <a:defRPr sz="675"/>
            </a:lvl5pPr>
          </a:lstStyle>
          <a:p>
            <a:pPr lvl="0"/>
            <a:r>
              <a:rPr lang="de-DE" dirty="0"/>
              <a:t>Info </a:t>
            </a:r>
            <a:r>
              <a:rPr lang="de-DE" dirty="0" err="1"/>
              <a:t>lorem</a:t>
            </a:r>
            <a:r>
              <a:rPr lang="de-DE" dirty="0"/>
              <a:t> </a:t>
            </a:r>
            <a:r>
              <a:rPr lang="de-DE" dirty="0" err="1"/>
              <a:t>ism</a:t>
            </a:r>
            <a:br>
              <a:rPr lang="de-DE" dirty="0"/>
            </a:br>
            <a:r>
              <a:rPr lang="de-DE" dirty="0"/>
              <a:t>Information </a:t>
            </a:r>
            <a:r>
              <a:rPr lang="de-DE" dirty="0" err="1"/>
              <a:t>as</a:t>
            </a:r>
            <a:r>
              <a:rPr lang="de-DE" dirty="0"/>
              <a:t> </a:t>
            </a:r>
            <a:r>
              <a:rPr lang="de-DE" dirty="0" err="1"/>
              <a:t>Doloris</a:t>
            </a:r>
            <a:r>
              <a:rPr lang="de-DE" dirty="0"/>
              <a:t> </a:t>
            </a:r>
            <a:r>
              <a:rPr lang="de-DE" dirty="0" err="1"/>
              <a:t>Ism</a:t>
            </a:r>
            <a:endParaRPr lang="de-DE" dirty="0"/>
          </a:p>
        </p:txBody>
      </p:sp>
      <p:sp>
        <p:nvSpPr>
          <p:cNvPr id="23" name="Date Placeholder 3">
            <a:extLst>
              <a:ext uri="{FF2B5EF4-FFF2-40B4-BE49-F238E27FC236}">
                <a16:creationId xmlns:a16="http://schemas.microsoft.com/office/drawing/2014/main" id="{5AFCE682-18E9-6C70-5A1E-F122C5BE1152}"/>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6" name="Gerade Verbindung 5">
            <a:extLst>
              <a:ext uri="{FF2B5EF4-FFF2-40B4-BE49-F238E27FC236}">
                <a16:creationId xmlns:a16="http://schemas.microsoft.com/office/drawing/2014/main" id="{C09F59FB-8CE0-A29A-5B03-7565F02C49D7}"/>
              </a:ext>
            </a:extLst>
          </p:cNvPr>
          <p:cNvCxnSpPr>
            <a:cxnSpLocks/>
          </p:cNvCxnSpPr>
          <p:nvPr userDrawn="1"/>
        </p:nvCxnSpPr>
        <p:spPr>
          <a:xfrm>
            <a:off x="6459538" y="1746301"/>
            <a:ext cx="1720352" cy="42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5">
            <a:extLst>
              <a:ext uri="{FF2B5EF4-FFF2-40B4-BE49-F238E27FC236}">
                <a16:creationId xmlns:a16="http://schemas.microsoft.com/office/drawing/2014/main" id="{DEA6A823-25F3-F2EA-C368-1B7CC1D949CA}"/>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8" name="Fußzeilenplatzhalter 3">
            <a:extLst>
              <a:ext uri="{FF2B5EF4-FFF2-40B4-BE49-F238E27FC236}">
                <a16:creationId xmlns:a16="http://schemas.microsoft.com/office/drawing/2014/main" id="{3B16BDDD-BDB5-D63D-2359-2ED58D276238}"/>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1" name="Grafik 10">
            <a:extLst>
              <a:ext uri="{FF2B5EF4-FFF2-40B4-BE49-F238E27FC236}">
                <a16:creationId xmlns:a16="http://schemas.microsoft.com/office/drawing/2014/main" id="{F10AC04C-3301-E5C2-9FD7-6D6304312D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489623EE-0F53-F6BB-BD65-E53B087E0E55}"/>
              </a:ext>
            </a:extLst>
          </p:cNvPr>
          <p:cNvSpPr>
            <a:spLocks noGrp="1"/>
          </p:cNvSpPr>
          <p:nvPr>
            <p:ph type="dt" sz="half" idx="25"/>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63750A60-1355-43F2-92FD-EBCB81B4B652}" type="datetime1">
              <a:rPr lang="de-DE" sz="900" smtClean="0"/>
              <a:t>11.04.2025</a:t>
            </a:fld>
            <a:endParaRPr lang="de-DE" sz="900" dirty="0"/>
          </a:p>
        </p:txBody>
      </p:sp>
      <p:sp>
        <p:nvSpPr>
          <p:cNvPr id="7" name="Inhaltsplatzhalter 8">
            <a:extLst>
              <a:ext uri="{FF2B5EF4-FFF2-40B4-BE49-F238E27FC236}">
                <a16:creationId xmlns:a16="http://schemas.microsoft.com/office/drawing/2014/main" id="{BA41DFB0-50E1-2F8C-B3D5-FB038FA73BE7}"/>
              </a:ext>
            </a:extLst>
          </p:cNvPr>
          <p:cNvSpPr>
            <a:spLocks noGrp="1"/>
          </p:cNvSpPr>
          <p:nvPr>
            <p:ph sz="quarter" idx="27" hasCustomPrompt="1"/>
          </p:nvPr>
        </p:nvSpPr>
        <p:spPr>
          <a:xfrm>
            <a:off x="579121" y="1741488"/>
            <a:ext cx="3468624" cy="3163887"/>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766165118"/>
      </p:ext>
    </p:extLst>
  </p:cSld>
  <p:clrMapOvr>
    <a:masterClrMapping/>
  </p:clrMapOvr>
  <p:extLst>
    <p:ext uri="{DCECCB84-F9BA-43D5-87BE-67443E8EF086}">
      <p15:sldGuideLst xmlns:p15="http://schemas.microsoft.com/office/powerpoint/2012/main">
        <p15:guide id="1" orient="horz" pos="10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ext_Bild_groß+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4860000" y="972000"/>
            <a:ext cx="3319889" cy="766868"/>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4860000" y="644400"/>
            <a:ext cx="3319889" cy="291618"/>
          </a:xfrm>
          <a:prstGeom prst="rect">
            <a:avLst/>
          </a:prstGeom>
        </p:spPr>
        <p:txBody>
          <a:bodyPr wrap="square" lIns="0">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bearbeiten</a:t>
            </a:r>
          </a:p>
        </p:txBody>
      </p:sp>
      <p:sp>
        <p:nvSpPr>
          <p:cNvPr id="27" name="Bildplatzhalter 30">
            <a:extLst>
              <a:ext uri="{FF2B5EF4-FFF2-40B4-BE49-F238E27FC236}">
                <a16:creationId xmlns:a16="http://schemas.microsoft.com/office/drawing/2014/main" id="{F649D262-B7A6-5587-9AC1-B63A2873D45A}"/>
              </a:ext>
            </a:extLst>
          </p:cNvPr>
          <p:cNvSpPr>
            <a:spLocks noGrp="1"/>
          </p:cNvSpPr>
          <p:nvPr>
            <p:ph type="pic" sz="quarter" idx="18" hasCustomPrompt="1"/>
          </p:nvPr>
        </p:nvSpPr>
        <p:spPr>
          <a:xfrm>
            <a:off x="1" y="0"/>
            <a:ext cx="4139952" cy="5710828"/>
          </a:xfrm>
          <a:prstGeom prst="rect">
            <a:avLst/>
          </a:prstGeom>
        </p:spPr>
        <p:txBody>
          <a:bodyPr>
            <a:normAutofit/>
          </a:bodyPr>
          <a:lstStyle>
            <a:lvl1pPr marL="0" indent="0">
              <a:buNone/>
              <a:defRPr sz="1350"/>
            </a:lvl1pPr>
          </a:lstStyle>
          <a:p>
            <a:r>
              <a:rPr lang="de-DE" dirty="0"/>
              <a:t>Hier Bild einfügen</a:t>
            </a:r>
          </a:p>
        </p:txBody>
      </p:sp>
      <p:cxnSp>
        <p:nvCxnSpPr>
          <p:cNvPr id="18" name="Gerade Verbindung 25">
            <a:extLst>
              <a:ext uri="{FF2B5EF4-FFF2-40B4-BE49-F238E27FC236}">
                <a16:creationId xmlns:a16="http://schemas.microsoft.com/office/drawing/2014/main" id="{88779799-1C43-691C-68C3-4F79D6D9692D}"/>
              </a:ext>
            </a:extLst>
          </p:cNvPr>
          <p:cNvCxnSpPr>
            <a:cxnSpLocks/>
          </p:cNvCxnSpPr>
          <p:nvPr userDrawn="1"/>
        </p:nvCxnSpPr>
        <p:spPr>
          <a:xfrm>
            <a:off x="4860000" y="5197476"/>
            <a:ext cx="331245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39575B74-E5F4-6060-521B-534273968C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3" name="Inhaltsplatzhalter 8">
            <a:extLst>
              <a:ext uri="{FF2B5EF4-FFF2-40B4-BE49-F238E27FC236}">
                <a16:creationId xmlns:a16="http://schemas.microsoft.com/office/drawing/2014/main" id="{4328837C-F7AC-CB52-E5EC-645B538C8EB8}"/>
              </a:ext>
            </a:extLst>
          </p:cNvPr>
          <p:cNvSpPr>
            <a:spLocks noGrp="1"/>
          </p:cNvSpPr>
          <p:nvPr>
            <p:ph sz="quarter" idx="27" hasCustomPrompt="1"/>
          </p:nvPr>
        </p:nvSpPr>
        <p:spPr>
          <a:xfrm>
            <a:off x="4852416" y="1885953"/>
            <a:ext cx="3327473" cy="3019422"/>
          </a:xfrm>
        </p:spPr>
        <p:txBody>
          <a:bodyPr/>
          <a:lstStyle>
            <a:lvl1pPr>
              <a:defRPr/>
            </a:lvl1pPr>
          </a:lstStyle>
          <a:p>
            <a:pPr lvl="0"/>
            <a:r>
              <a:rPr lang="de-DE" dirty="0"/>
              <a:t>Hier kann ein einspaltiger Text stehen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20800532"/>
      </p:ext>
    </p:extLst>
  </p:cSld>
  <p:clrMapOvr>
    <a:masterClrMapping/>
  </p:clrMapOvr>
  <p:extLst>
    <p:ext uri="{DCECCB84-F9BA-43D5-87BE-67443E8EF086}">
      <p15:sldGuideLst xmlns:p15="http://schemas.microsoft.com/office/powerpoint/2012/main">
        <p15:guide id="2" pos="2608">
          <p15:clr>
            <a:srgbClr val="FBAE40"/>
          </p15:clr>
        </p15:guide>
        <p15:guide id="3" orient="horz" pos="10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 Text">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sp>
        <p:nvSpPr>
          <p:cNvPr id="14" name="Medienplatzhalter 3">
            <a:extLst>
              <a:ext uri="{FF2B5EF4-FFF2-40B4-BE49-F238E27FC236}">
                <a16:creationId xmlns:a16="http://schemas.microsoft.com/office/drawing/2014/main" id="{56449E7D-719F-69E1-F1FF-287286F21137}"/>
              </a:ext>
            </a:extLst>
          </p:cNvPr>
          <p:cNvSpPr>
            <a:spLocks noGrp="1"/>
          </p:cNvSpPr>
          <p:nvPr>
            <p:ph type="media" sz="quarter" idx="11" hasCustomPrompt="1"/>
          </p:nvPr>
        </p:nvSpPr>
        <p:spPr>
          <a:xfrm>
            <a:off x="-1" y="0"/>
            <a:ext cx="5500690" cy="5724000"/>
          </a:xfrm>
          <a:prstGeom prst="rect">
            <a:avLst/>
          </a:prstGeom>
        </p:spPr>
        <p:txBody>
          <a:bodyPr/>
          <a:lstStyle>
            <a:lvl1pPr marL="0" indent="0">
              <a:buNone/>
              <a:defRPr/>
            </a:lvl1pPr>
          </a:lstStyle>
          <a:p>
            <a:r>
              <a:rPr lang="de-DE" dirty="0"/>
              <a:t>Video einfügen</a:t>
            </a:r>
          </a:p>
        </p:txBody>
      </p:sp>
      <p:sp>
        <p:nvSpPr>
          <p:cNvPr id="23" name="Subtitle 2">
            <a:extLst>
              <a:ext uri="{FF2B5EF4-FFF2-40B4-BE49-F238E27FC236}">
                <a16:creationId xmlns:a16="http://schemas.microsoft.com/office/drawing/2014/main" id="{5FE802C1-5231-D253-8364-DAF29C245A3B}"/>
              </a:ext>
            </a:extLst>
          </p:cNvPr>
          <p:cNvSpPr>
            <a:spLocks noGrp="1"/>
          </p:cNvSpPr>
          <p:nvPr>
            <p:ph type="subTitle" idx="1"/>
          </p:nvPr>
        </p:nvSpPr>
        <p:spPr>
          <a:xfrm>
            <a:off x="6011864" y="3420000"/>
            <a:ext cx="2844383" cy="510396"/>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dirty="0"/>
              <a:t>Master-Untertitelformat bearbeiten</a:t>
            </a:r>
            <a:endParaRPr lang="en-US" dirty="0"/>
          </a:p>
        </p:txBody>
      </p:sp>
      <p:sp>
        <p:nvSpPr>
          <p:cNvPr id="24" name="Titel 11">
            <a:extLst>
              <a:ext uri="{FF2B5EF4-FFF2-40B4-BE49-F238E27FC236}">
                <a16:creationId xmlns:a16="http://schemas.microsoft.com/office/drawing/2014/main" id="{D27E290B-5AE3-F2ED-6166-DB99789EA24B}"/>
              </a:ext>
            </a:extLst>
          </p:cNvPr>
          <p:cNvSpPr>
            <a:spLocks noGrp="1"/>
          </p:cNvSpPr>
          <p:nvPr>
            <p:ph type="title"/>
          </p:nvPr>
        </p:nvSpPr>
        <p:spPr>
          <a:xfrm>
            <a:off x="6011864" y="2624624"/>
            <a:ext cx="2845634" cy="729943"/>
          </a:xfrm>
        </p:spPr>
        <p:txBody>
          <a:bodyPr anchor="b" anchorCtr="0"/>
          <a:lstStyle/>
          <a:p>
            <a:r>
              <a:rPr lang="de-DE" dirty="0"/>
              <a:t>Mastertitelformat bearbeiten</a:t>
            </a:r>
          </a:p>
        </p:txBody>
      </p:sp>
      <p:pic>
        <p:nvPicPr>
          <p:cNvPr id="2" name="Grafik 1">
            <a:extLst>
              <a:ext uri="{FF2B5EF4-FFF2-40B4-BE49-F238E27FC236}">
                <a16:creationId xmlns:a16="http://schemas.microsoft.com/office/drawing/2014/main" id="{05C02A70-0C64-C83E-18E1-25D4DE9A73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3524" y="287463"/>
            <a:ext cx="1096314" cy="681115"/>
          </a:xfrm>
          <a:prstGeom prst="rect">
            <a:avLst/>
          </a:prstGeom>
        </p:spPr>
      </p:pic>
    </p:spTree>
    <p:extLst>
      <p:ext uri="{BB962C8B-B14F-4D97-AF65-F5344CB8AC3E}">
        <p14:creationId xmlns:p14="http://schemas.microsoft.com/office/powerpoint/2010/main" val="254640509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enplatzhalter 3">
            <a:extLst>
              <a:ext uri="{FF2B5EF4-FFF2-40B4-BE49-F238E27FC236}">
                <a16:creationId xmlns:a16="http://schemas.microsoft.com/office/drawing/2014/main" id="{3D71E52F-D09F-0740-9181-7CBB8C4E6464}"/>
              </a:ext>
            </a:extLst>
          </p:cNvPr>
          <p:cNvSpPr>
            <a:spLocks noGrp="1"/>
          </p:cNvSpPr>
          <p:nvPr>
            <p:ph type="media" sz="quarter" idx="11" hasCustomPrompt="1"/>
          </p:nvPr>
        </p:nvSpPr>
        <p:spPr>
          <a:xfrm>
            <a:off x="0" y="0"/>
            <a:ext cx="9144000" cy="5715000"/>
          </a:xfrm>
          <a:prstGeom prst="rect">
            <a:avLst/>
          </a:prstGeom>
        </p:spPr>
        <p:txBody>
          <a:bodyPr/>
          <a:lstStyle>
            <a:lvl1pPr marL="0" indent="0">
              <a:buNone/>
              <a:defRPr/>
            </a:lvl1pPr>
          </a:lstStyle>
          <a:p>
            <a:r>
              <a:rPr lang="de-DE" dirty="0"/>
              <a:t>Video einfügen</a:t>
            </a:r>
          </a:p>
        </p:txBody>
      </p:sp>
    </p:spTree>
    <p:extLst>
      <p:ext uri="{BB962C8B-B14F-4D97-AF65-F5344CB8AC3E}">
        <p14:creationId xmlns:p14="http://schemas.microsoft.com/office/powerpoint/2010/main" val="2546148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apiteltrenner + Bi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168769D-1FD1-8A17-0743-133385E623AB}"/>
              </a:ext>
            </a:extLst>
          </p:cNvPr>
          <p:cNvSpPr/>
          <p:nvPr userDrawn="1"/>
        </p:nvSpPr>
        <p:spPr>
          <a:xfrm>
            <a:off x="0" y="269"/>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18" name="Subtitle 2">
            <a:extLst>
              <a:ext uri="{FF2B5EF4-FFF2-40B4-BE49-F238E27FC236}">
                <a16:creationId xmlns:a16="http://schemas.microsoft.com/office/drawing/2014/main" id="{B39B3BC4-B942-D66A-B792-E162135EA682}"/>
              </a:ext>
            </a:extLst>
          </p:cNvPr>
          <p:cNvSpPr>
            <a:spLocks noGrp="1"/>
          </p:cNvSpPr>
          <p:nvPr>
            <p:ph type="subTitle" idx="1"/>
          </p:nvPr>
        </p:nvSpPr>
        <p:spPr>
          <a:xfrm>
            <a:off x="6011864" y="3471593"/>
            <a:ext cx="2844134" cy="510396"/>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dirty="0"/>
              <a:t>Master-Untertitelformat bearbeiten</a:t>
            </a:r>
            <a:endParaRPr lang="en-US" dirty="0"/>
          </a:p>
        </p:txBody>
      </p:sp>
      <p:sp>
        <p:nvSpPr>
          <p:cNvPr id="19" name="Titel 11">
            <a:extLst>
              <a:ext uri="{FF2B5EF4-FFF2-40B4-BE49-F238E27FC236}">
                <a16:creationId xmlns:a16="http://schemas.microsoft.com/office/drawing/2014/main" id="{71C5477A-DD91-76CE-4156-ECEAA1CB52E9}"/>
              </a:ext>
            </a:extLst>
          </p:cNvPr>
          <p:cNvSpPr>
            <a:spLocks noGrp="1"/>
          </p:cNvSpPr>
          <p:nvPr>
            <p:ph type="title" hasCustomPrompt="1"/>
          </p:nvPr>
        </p:nvSpPr>
        <p:spPr>
          <a:xfrm>
            <a:off x="6011864" y="2453035"/>
            <a:ext cx="2847974" cy="1033103"/>
          </a:xfrm>
        </p:spPr>
        <p:txBody>
          <a:bodyPr anchor="b" anchorCtr="0"/>
          <a:lstStyle>
            <a:lvl1pPr>
              <a:lnSpc>
                <a:spcPts val="4000"/>
              </a:lnSpc>
              <a:defRPr sz="4000">
                <a:solidFill>
                  <a:schemeClr val="bg2"/>
                </a:solidFill>
              </a:defRPr>
            </a:lvl1pPr>
          </a:lstStyle>
          <a:p>
            <a:r>
              <a:rPr lang="de-DE" dirty="0"/>
              <a:t>Kapitel bearbeiten</a:t>
            </a:r>
          </a:p>
        </p:txBody>
      </p:sp>
      <p:sp>
        <p:nvSpPr>
          <p:cNvPr id="20" name="Bildplatzhalter 7">
            <a:extLst>
              <a:ext uri="{FF2B5EF4-FFF2-40B4-BE49-F238E27FC236}">
                <a16:creationId xmlns:a16="http://schemas.microsoft.com/office/drawing/2014/main" id="{F8F258B1-5A2F-9D6A-D480-9345C492F845}"/>
              </a:ext>
            </a:extLst>
          </p:cNvPr>
          <p:cNvSpPr>
            <a:spLocks noGrp="1"/>
          </p:cNvSpPr>
          <p:nvPr>
            <p:ph type="pic" sz="quarter" idx="11" hasCustomPrompt="1"/>
          </p:nvPr>
        </p:nvSpPr>
        <p:spPr>
          <a:xfrm>
            <a:off x="0" y="0"/>
            <a:ext cx="5500800" cy="5715000"/>
          </a:xfrm>
          <a:prstGeom prst="rect">
            <a:avLst/>
          </a:prstGeom>
        </p:spPr>
        <p:txBody>
          <a:bodyPr/>
          <a:lstStyle>
            <a:lvl1pPr marL="0" indent="0">
              <a:buNone/>
              <a:defRPr>
                <a:solidFill>
                  <a:schemeClr val="bg2"/>
                </a:solidFill>
              </a:defRPr>
            </a:lvl1pPr>
          </a:lstStyle>
          <a:p>
            <a:r>
              <a:rPr lang="de-DE" dirty="0"/>
              <a:t>Bild einfügen:</a:t>
            </a:r>
          </a:p>
          <a:p>
            <a:r>
              <a:rPr lang="de-DE" dirty="0"/>
              <a:t>Format: 15,88 x 15,28 cm</a:t>
            </a:r>
          </a:p>
        </p:txBody>
      </p:sp>
      <p:sp>
        <p:nvSpPr>
          <p:cNvPr id="21" name="Date Placeholder 3">
            <a:extLst>
              <a:ext uri="{FF2B5EF4-FFF2-40B4-BE49-F238E27FC236}">
                <a16:creationId xmlns:a16="http://schemas.microsoft.com/office/drawing/2014/main" id="{EB92CE9B-FF6E-8F43-D32A-E07E86010E1E}"/>
              </a:ext>
            </a:extLst>
          </p:cNvPr>
          <p:cNvSpPr txBox="1">
            <a:spLocks/>
          </p:cNvSpPr>
          <p:nvPr userDrawn="1"/>
        </p:nvSpPr>
        <p:spPr>
          <a:xfrm>
            <a:off x="81849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l"/>
            <a:fld id="{9D5054F6-6491-8548-A6AB-E69F0D62098E}" type="slidenum">
              <a:rPr lang="de-DE" sz="900" b="0" i="0" smtClean="0">
                <a:solidFill>
                  <a:schemeClr val="bg2"/>
                </a:solidFill>
                <a:latin typeface="Nunito Sans Light" pitchFamily="2" charset="77"/>
              </a:rPr>
              <a:pPr algn="l"/>
              <a:t>‹Nr.›</a:t>
            </a:fld>
            <a:endParaRPr lang="de-DE" sz="900" b="0" i="0" dirty="0">
              <a:solidFill>
                <a:schemeClr val="bg2"/>
              </a:solidFill>
              <a:latin typeface="Nunito Sans Light" pitchFamily="2" charset="77"/>
            </a:endParaRPr>
          </a:p>
        </p:txBody>
      </p:sp>
    </p:spTree>
    <p:extLst>
      <p:ext uri="{BB962C8B-B14F-4D97-AF65-F5344CB8AC3E}">
        <p14:creationId xmlns:p14="http://schemas.microsoft.com/office/powerpoint/2010/main" val="2054560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ontakt_Blau">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BB68FD43-D977-95F3-5FF0-72DC2062053D}"/>
              </a:ext>
            </a:extLst>
          </p:cNvPr>
          <p:cNvSpPr/>
          <p:nvPr userDrawn="1"/>
        </p:nvSpPr>
        <p:spPr>
          <a:xfrm>
            <a:off x="-3719" y="-59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Textfeld 23">
            <a:extLst>
              <a:ext uri="{FF2B5EF4-FFF2-40B4-BE49-F238E27FC236}">
                <a16:creationId xmlns:a16="http://schemas.microsoft.com/office/drawing/2014/main" id="{D2630BCA-4735-6C52-1FAC-90D9854BCCB3}"/>
              </a:ext>
            </a:extLst>
          </p:cNvPr>
          <p:cNvSpPr txBox="1"/>
          <p:nvPr userDrawn="1"/>
        </p:nvSpPr>
        <p:spPr>
          <a:xfrm>
            <a:off x="729471" y="1361405"/>
            <a:ext cx="2500313" cy="520142"/>
          </a:xfrm>
          <a:prstGeom prst="rect">
            <a:avLst/>
          </a:prstGeom>
          <a:noFill/>
        </p:spPr>
        <p:txBody>
          <a:bodyPr wrap="square" lIns="0" tIns="0" rIns="0" bIns="0" rtlCol="0">
            <a:spAutoFit/>
          </a:bodyPr>
          <a:lstStyle/>
          <a:p>
            <a:pPr algn="l" defTabSz="685640" rtl="0" eaLnBrk="1" latinLnBrk="0" hangingPunct="1">
              <a:lnSpc>
                <a:spcPts val="4000"/>
              </a:lnSpc>
              <a:spcBef>
                <a:spcPct val="0"/>
              </a:spcBef>
              <a:buNone/>
            </a:pPr>
            <a:r>
              <a:rPr lang="de-DE" sz="4000" b="1" i="0" kern="1200" dirty="0">
                <a:solidFill>
                  <a:schemeClr val="bg2"/>
                </a:solidFill>
                <a:latin typeface="Rajdhani Bold" panose="02000000000000000000" pitchFamily="2" charset="0"/>
                <a:ea typeface="+mj-ea"/>
              </a:rPr>
              <a:t>Kontakt</a:t>
            </a:r>
          </a:p>
        </p:txBody>
      </p:sp>
      <p:sp>
        <p:nvSpPr>
          <p:cNvPr id="25" name="Textplatzhalter 25">
            <a:extLst>
              <a:ext uri="{FF2B5EF4-FFF2-40B4-BE49-F238E27FC236}">
                <a16:creationId xmlns:a16="http://schemas.microsoft.com/office/drawing/2014/main" id="{74EF7B73-0257-6DFB-8A30-E9ECD1CFD44D}"/>
              </a:ext>
            </a:extLst>
          </p:cNvPr>
          <p:cNvSpPr>
            <a:spLocks noGrp="1"/>
          </p:cNvSpPr>
          <p:nvPr>
            <p:ph type="body" sz="quarter" idx="13" hasCustomPrompt="1"/>
          </p:nvPr>
        </p:nvSpPr>
        <p:spPr>
          <a:xfrm>
            <a:off x="733535" y="2088812"/>
            <a:ext cx="3594482" cy="304272"/>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bg2"/>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29" name="Textplatzhalter 25">
            <a:extLst>
              <a:ext uri="{FF2B5EF4-FFF2-40B4-BE49-F238E27FC236}">
                <a16:creationId xmlns:a16="http://schemas.microsoft.com/office/drawing/2014/main" id="{D8F898B2-E3D2-794D-0B93-A04EAA35780D}"/>
              </a:ext>
            </a:extLst>
          </p:cNvPr>
          <p:cNvSpPr>
            <a:spLocks noGrp="1"/>
          </p:cNvSpPr>
          <p:nvPr>
            <p:ph type="body" sz="quarter" idx="14" hasCustomPrompt="1"/>
          </p:nvPr>
        </p:nvSpPr>
        <p:spPr>
          <a:xfrm>
            <a:off x="733535" y="2372852"/>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accent2"/>
                </a:solidFill>
                <a:latin typeface="Nunito Sans Light" pitchFamily="2" charset="77"/>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30" name="Textplatzhalter 25">
            <a:extLst>
              <a:ext uri="{FF2B5EF4-FFF2-40B4-BE49-F238E27FC236}">
                <a16:creationId xmlns:a16="http://schemas.microsoft.com/office/drawing/2014/main" id="{B0D16A00-853F-EC67-06DA-9D7C6CC466BB}"/>
              </a:ext>
            </a:extLst>
          </p:cNvPr>
          <p:cNvSpPr>
            <a:spLocks noGrp="1"/>
          </p:cNvSpPr>
          <p:nvPr>
            <p:ph type="body" sz="quarter" idx="15" hasCustomPrompt="1"/>
          </p:nvPr>
        </p:nvSpPr>
        <p:spPr>
          <a:xfrm>
            <a:off x="733535" y="3042112"/>
            <a:ext cx="288271"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32" name="Textfeld 31">
            <a:extLst>
              <a:ext uri="{FF2B5EF4-FFF2-40B4-BE49-F238E27FC236}">
                <a16:creationId xmlns:a16="http://schemas.microsoft.com/office/drawing/2014/main" id="{A19E1B2A-254E-DB5D-02B7-D419285609BF}"/>
              </a:ext>
            </a:extLst>
          </p:cNvPr>
          <p:cNvSpPr txBox="1"/>
          <p:nvPr userDrawn="1"/>
        </p:nvSpPr>
        <p:spPr>
          <a:xfrm>
            <a:off x="6880289" y="4158707"/>
            <a:ext cx="1623371" cy="615553"/>
          </a:xfrm>
          <a:prstGeom prst="rect">
            <a:avLst/>
          </a:prstGeom>
          <a:noFill/>
        </p:spPr>
        <p:txBody>
          <a:bodyPr wrap="square" lIns="0" tIns="0" rIns="0" bIns="0" rtlCol="0">
            <a:spAutoFit/>
          </a:bodyPr>
          <a:lstStyle/>
          <a:p>
            <a:r>
              <a:rPr lang="de-DE" sz="4000" b="1" i="0" kern="1200" dirty="0">
                <a:solidFill>
                  <a:schemeClr val="bg2"/>
                </a:solidFill>
                <a:latin typeface="Rajdhani Bold" panose="02000000000000000000" pitchFamily="2" charset="0"/>
                <a:ea typeface="+mj-ea"/>
                <a:cs typeface="+mn-cs"/>
              </a:rPr>
              <a:t>Danke</a:t>
            </a:r>
          </a:p>
        </p:txBody>
      </p:sp>
      <p:grpSp>
        <p:nvGrpSpPr>
          <p:cNvPr id="36" name="Gruppieren 35">
            <a:extLst>
              <a:ext uri="{FF2B5EF4-FFF2-40B4-BE49-F238E27FC236}">
                <a16:creationId xmlns:a16="http://schemas.microsoft.com/office/drawing/2014/main" id="{ECCE94BD-EA07-7C72-46F0-E38DB6D5177C}"/>
              </a:ext>
            </a:extLst>
          </p:cNvPr>
          <p:cNvGrpSpPr/>
          <p:nvPr userDrawn="1"/>
        </p:nvGrpSpPr>
        <p:grpSpPr>
          <a:xfrm>
            <a:off x="573088" y="5330689"/>
            <a:ext cx="134158" cy="141567"/>
            <a:chOff x="7072313" y="5197475"/>
            <a:chExt cx="134158" cy="141567"/>
          </a:xfrm>
        </p:grpSpPr>
        <p:sp>
          <p:nvSpPr>
            <p:cNvPr id="37" name="Rechteck 36">
              <a:extLst>
                <a:ext uri="{FF2B5EF4-FFF2-40B4-BE49-F238E27FC236}">
                  <a16:creationId xmlns:a16="http://schemas.microsoft.com/office/drawing/2014/main" id="{553BB773-8930-B045-7097-2B9106B1535C}"/>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38" name="Rechteck 37">
              <a:extLst>
                <a:ext uri="{FF2B5EF4-FFF2-40B4-BE49-F238E27FC236}">
                  <a16:creationId xmlns:a16="http://schemas.microsoft.com/office/drawing/2014/main" id="{46A0F52E-22E0-5793-BB2B-79E27BF4D08F}"/>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40" name="Date Placeholder 3">
            <a:extLst>
              <a:ext uri="{FF2B5EF4-FFF2-40B4-BE49-F238E27FC236}">
                <a16:creationId xmlns:a16="http://schemas.microsoft.com/office/drawing/2014/main" id="{C8DE0813-1EAA-95FE-8B27-7CC1F85887F3}"/>
              </a:ext>
            </a:extLst>
          </p:cNvPr>
          <p:cNvSpPr txBox="1">
            <a:spLocks/>
          </p:cNvSpPr>
          <p:nvPr userDrawn="1"/>
        </p:nvSpPr>
        <p:spPr>
          <a:xfrm>
            <a:off x="705018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chemeClr val="bg2"/>
                </a:solidFill>
                <a:latin typeface="Nunito Sans Light" pitchFamily="2" charset="77"/>
              </a:rPr>
              <a:pPr algn="ctr"/>
              <a:t>‹Nr.›</a:t>
            </a:fld>
            <a:endParaRPr lang="de-DE" sz="900" b="0" i="0" dirty="0">
              <a:solidFill>
                <a:schemeClr val="bg2"/>
              </a:solidFill>
              <a:latin typeface="Nunito Sans Light" pitchFamily="2" charset="77"/>
            </a:endParaRPr>
          </a:p>
        </p:txBody>
      </p:sp>
      <p:sp>
        <p:nvSpPr>
          <p:cNvPr id="45" name="Datumsplatzhalter 17">
            <a:extLst>
              <a:ext uri="{FF2B5EF4-FFF2-40B4-BE49-F238E27FC236}">
                <a16:creationId xmlns:a16="http://schemas.microsoft.com/office/drawing/2014/main" id="{C15E66DE-644E-B4B1-B917-C7418E8C4D5A}"/>
              </a:ext>
            </a:extLst>
          </p:cNvPr>
          <p:cNvSpPr>
            <a:spLocks noGrp="1"/>
          </p:cNvSpPr>
          <p:nvPr>
            <p:ph type="dt" sz="half" idx="17"/>
          </p:nvPr>
        </p:nvSpPr>
        <p:spPr>
          <a:xfrm>
            <a:off x="1151998" y="5337303"/>
            <a:ext cx="720000" cy="215110"/>
          </a:xfrm>
          <a:prstGeom prst="rect">
            <a:avLst/>
          </a:prstGeom>
        </p:spPr>
        <p:txBody>
          <a:bodyPr lIns="0" tIns="0" rIns="0" bIns="0"/>
          <a:lstStyle>
            <a:lvl1pPr>
              <a:defRPr sz="1000" b="0" i="0">
                <a:solidFill>
                  <a:schemeClr val="bg2"/>
                </a:solidFill>
                <a:latin typeface="Nunito Sans Light" pitchFamily="2" charset="77"/>
              </a:defRPr>
            </a:lvl1pPr>
          </a:lstStyle>
          <a:p>
            <a:fld id="{F8DB1340-E3AF-4B42-8A0C-87DA5EB2FE3F}" type="datetime1">
              <a:rPr lang="de-DE" sz="900" smtClean="0"/>
              <a:t>11.04.2025</a:t>
            </a:fld>
            <a:endParaRPr lang="de-DE" sz="900" dirty="0"/>
          </a:p>
        </p:txBody>
      </p:sp>
      <p:sp>
        <p:nvSpPr>
          <p:cNvPr id="35" name="Date Placeholder 3">
            <a:extLst>
              <a:ext uri="{FF2B5EF4-FFF2-40B4-BE49-F238E27FC236}">
                <a16:creationId xmlns:a16="http://schemas.microsoft.com/office/drawing/2014/main" id="{2A7EA1DB-5E74-DD8E-1E93-20267D01926C}"/>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chemeClr val="bg2"/>
                </a:solidFill>
                <a:latin typeface="Nunito Sans Light" pitchFamily="2" charset="77"/>
              </a:rPr>
              <a:t>Stand:</a:t>
            </a:r>
          </a:p>
        </p:txBody>
      </p:sp>
      <p:cxnSp>
        <p:nvCxnSpPr>
          <p:cNvPr id="48" name="Gerade Verbindung 25">
            <a:extLst>
              <a:ext uri="{FF2B5EF4-FFF2-40B4-BE49-F238E27FC236}">
                <a16:creationId xmlns:a16="http://schemas.microsoft.com/office/drawing/2014/main" id="{E9903E6A-456A-AE18-13D2-FBDA723DC8C7}"/>
              </a:ext>
            </a:extLst>
          </p:cNvPr>
          <p:cNvCxnSpPr>
            <a:cxnSpLocks/>
          </p:cNvCxnSpPr>
          <p:nvPr userDrawn="1"/>
        </p:nvCxnSpPr>
        <p:spPr>
          <a:xfrm>
            <a:off x="573089" y="5197475"/>
            <a:ext cx="7599361" cy="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platzhalter 25">
            <a:extLst>
              <a:ext uri="{FF2B5EF4-FFF2-40B4-BE49-F238E27FC236}">
                <a16:creationId xmlns:a16="http://schemas.microsoft.com/office/drawing/2014/main" id="{06C7D6C1-D791-E476-2F40-6641F99B3859}"/>
              </a:ext>
            </a:extLst>
          </p:cNvPr>
          <p:cNvSpPr>
            <a:spLocks noGrp="1"/>
          </p:cNvSpPr>
          <p:nvPr>
            <p:ph type="body" sz="quarter" idx="24" hasCustomPrompt="1"/>
          </p:nvPr>
        </p:nvSpPr>
        <p:spPr>
          <a:xfrm>
            <a:off x="1143205" y="3042111"/>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3" name="Fußzeilenplatzhalter 1">
            <a:extLst>
              <a:ext uri="{FF2B5EF4-FFF2-40B4-BE49-F238E27FC236}">
                <a16:creationId xmlns:a16="http://schemas.microsoft.com/office/drawing/2014/main" id="{1EA2B400-A248-978B-14F7-2A95A83AA5A9}"/>
              </a:ext>
            </a:extLst>
          </p:cNvPr>
          <p:cNvSpPr>
            <a:spLocks noGrp="1"/>
          </p:cNvSpPr>
          <p:nvPr>
            <p:ph type="ftr" sz="quarter" idx="18"/>
          </p:nvPr>
        </p:nvSpPr>
        <p:spPr>
          <a:xfrm>
            <a:off x="2056861" y="5272876"/>
            <a:ext cx="4751928" cy="335840"/>
          </a:xfrm>
          <a:prstGeom prst="rect">
            <a:avLst/>
          </a:prstGeom>
        </p:spPr>
        <p:txBody>
          <a:bodyPr/>
          <a:lstStyle>
            <a:lvl1pPr>
              <a:defRPr>
                <a:solidFill>
                  <a:schemeClr val="bg2"/>
                </a:solidFill>
              </a:defRPr>
            </a:lvl1pPr>
          </a:lstStyle>
          <a:p>
            <a:r>
              <a:rPr lang="de-DE"/>
              <a:t>Mitgliederversammlung 2023 des BV xxxx</a:t>
            </a:r>
            <a:endParaRPr lang="de-DE" dirty="0"/>
          </a:p>
        </p:txBody>
      </p:sp>
      <p:pic>
        <p:nvPicPr>
          <p:cNvPr id="4" name="Grafik 3">
            <a:extLst>
              <a:ext uri="{FF2B5EF4-FFF2-40B4-BE49-F238E27FC236}">
                <a16:creationId xmlns:a16="http://schemas.microsoft.com/office/drawing/2014/main" id="{329E65C9-42E4-9F02-D992-941EADB2C7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421464" y="5199561"/>
            <a:ext cx="438696" cy="272551"/>
          </a:xfrm>
          <a:prstGeom prst="rect">
            <a:avLst/>
          </a:prstGeom>
        </p:spPr>
      </p:pic>
      <p:pic>
        <p:nvPicPr>
          <p:cNvPr id="2" name="Grafik 1">
            <a:hlinkClick r:id="rId3"/>
            <a:extLst>
              <a:ext uri="{FF2B5EF4-FFF2-40B4-BE49-F238E27FC236}">
                <a16:creationId xmlns:a16="http://schemas.microsoft.com/office/drawing/2014/main" id="{786FDD0F-B9F0-8F0A-426B-CEB4312DB38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76111" y="4343595"/>
            <a:ext cx="670890" cy="670890"/>
          </a:xfrm>
          <a:prstGeom prst="rect">
            <a:avLst/>
          </a:prstGeom>
        </p:spPr>
      </p:pic>
      <p:pic>
        <p:nvPicPr>
          <p:cNvPr id="5" name="Grafik 4">
            <a:hlinkClick r:id="rId6"/>
            <a:extLst>
              <a:ext uri="{FF2B5EF4-FFF2-40B4-BE49-F238E27FC236}">
                <a16:creationId xmlns:a16="http://schemas.microsoft.com/office/drawing/2014/main" id="{8ADEF982-64D3-3906-B0EF-FB52F24EFDF0}"/>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40340" y="4325307"/>
            <a:ext cx="670890" cy="670890"/>
          </a:xfrm>
          <a:prstGeom prst="rect">
            <a:avLst/>
          </a:prstGeom>
        </p:spPr>
      </p:pic>
      <p:pic>
        <p:nvPicPr>
          <p:cNvPr id="6" name="Grafik 5">
            <a:hlinkClick r:id="rId9"/>
            <a:extLst>
              <a:ext uri="{FF2B5EF4-FFF2-40B4-BE49-F238E27FC236}">
                <a16:creationId xmlns:a16="http://schemas.microsoft.com/office/drawing/2014/main" id="{BDE766D6-DD00-A210-51A6-9A89D347F56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216412" y="4325307"/>
            <a:ext cx="670890" cy="670890"/>
          </a:xfrm>
          <a:prstGeom prst="rect">
            <a:avLst/>
          </a:prstGeom>
        </p:spPr>
      </p:pic>
      <p:pic>
        <p:nvPicPr>
          <p:cNvPr id="7" name="Grafik 6">
            <a:hlinkClick r:id="rId12"/>
            <a:extLst>
              <a:ext uri="{FF2B5EF4-FFF2-40B4-BE49-F238E27FC236}">
                <a16:creationId xmlns:a16="http://schemas.microsoft.com/office/drawing/2014/main" id="{083F2207-D7C4-5C45-45FD-BF2FF52C2EF5}"/>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673612" y="4325307"/>
            <a:ext cx="670890" cy="670890"/>
          </a:xfrm>
          <a:prstGeom prst="rect">
            <a:avLst/>
          </a:prstGeom>
        </p:spPr>
      </p:pic>
      <p:pic>
        <p:nvPicPr>
          <p:cNvPr id="8" name="Grafik 7">
            <a:hlinkClick r:id="rId15"/>
            <a:extLst>
              <a:ext uri="{FF2B5EF4-FFF2-40B4-BE49-F238E27FC236}">
                <a16:creationId xmlns:a16="http://schemas.microsoft.com/office/drawing/2014/main" id="{084928F3-4BE7-6B0A-EDC6-79A6F0DB85F1}"/>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197144" y="4334451"/>
            <a:ext cx="670890" cy="670890"/>
          </a:xfrm>
          <a:prstGeom prst="rect">
            <a:avLst/>
          </a:prstGeom>
        </p:spPr>
      </p:pic>
      <p:pic>
        <p:nvPicPr>
          <p:cNvPr id="9" name="Grafik 8">
            <a:hlinkClick r:id="rId18"/>
            <a:extLst>
              <a:ext uri="{FF2B5EF4-FFF2-40B4-BE49-F238E27FC236}">
                <a16:creationId xmlns:a16="http://schemas.microsoft.com/office/drawing/2014/main" id="{2FC494BE-EADF-D0EE-B4EC-BAB721845BCA}"/>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681776" y="4325307"/>
            <a:ext cx="670890" cy="670890"/>
          </a:xfrm>
          <a:prstGeom prst="rect">
            <a:avLst/>
          </a:prstGeom>
        </p:spPr>
      </p:pic>
    </p:spTree>
    <p:extLst>
      <p:ext uri="{BB962C8B-B14F-4D97-AF65-F5344CB8AC3E}">
        <p14:creationId xmlns:p14="http://schemas.microsoft.com/office/powerpoint/2010/main" val="25078489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Kontakt_Blau">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BB68FD43-D977-95F3-5FF0-72DC2062053D}"/>
              </a:ext>
            </a:extLst>
          </p:cNvPr>
          <p:cNvSpPr/>
          <p:nvPr userDrawn="1"/>
        </p:nvSpPr>
        <p:spPr>
          <a:xfrm>
            <a:off x="-3719" y="-59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Textfeld 23">
            <a:extLst>
              <a:ext uri="{FF2B5EF4-FFF2-40B4-BE49-F238E27FC236}">
                <a16:creationId xmlns:a16="http://schemas.microsoft.com/office/drawing/2014/main" id="{D2630BCA-4735-6C52-1FAC-90D9854BCCB3}"/>
              </a:ext>
            </a:extLst>
          </p:cNvPr>
          <p:cNvSpPr txBox="1"/>
          <p:nvPr userDrawn="1"/>
        </p:nvSpPr>
        <p:spPr>
          <a:xfrm>
            <a:off x="729471" y="1361405"/>
            <a:ext cx="2500313" cy="520142"/>
          </a:xfrm>
          <a:prstGeom prst="rect">
            <a:avLst/>
          </a:prstGeom>
          <a:noFill/>
        </p:spPr>
        <p:txBody>
          <a:bodyPr wrap="square" lIns="0" tIns="0" rIns="0" bIns="0" rtlCol="0">
            <a:spAutoFit/>
          </a:bodyPr>
          <a:lstStyle/>
          <a:p>
            <a:pPr algn="l" defTabSz="685640" rtl="0" eaLnBrk="1" latinLnBrk="0" hangingPunct="1">
              <a:lnSpc>
                <a:spcPts val="4000"/>
              </a:lnSpc>
              <a:spcBef>
                <a:spcPct val="0"/>
              </a:spcBef>
              <a:buNone/>
            </a:pPr>
            <a:r>
              <a:rPr lang="de-DE" sz="4000" b="1" i="0" kern="1200" dirty="0">
                <a:solidFill>
                  <a:schemeClr val="bg2"/>
                </a:solidFill>
                <a:latin typeface="Rajdhani Bold" panose="02000000000000000000" pitchFamily="2" charset="0"/>
                <a:ea typeface="+mj-ea"/>
              </a:rPr>
              <a:t>Kontakt</a:t>
            </a:r>
          </a:p>
        </p:txBody>
      </p:sp>
      <p:grpSp>
        <p:nvGrpSpPr>
          <p:cNvPr id="36" name="Gruppieren 35">
            <a:extLst>
              <a:ext uri="{FF2B5EF4-FFF2-40B4-BE49-F238E27FC236}">
                <a16:creationId xmlns:a16="http://schemas.microsoft.com/office/drawing/2014/main" id="{ECCE94BD-EA07-7C72-46F0-E38DB6D5177C}"/>
              </a:ext>
            </a:extLst>
          </p:cNvPr>
          <p:cNvGrpSpPr/>
          <p:nvPr userDrawn="1"/>
        </p:nvGrpSpPr>
        <p:grpSpPr>
          <a:xfrm>
            <a:off x="573088" y="5330689"/>
            <a:ext cx="134158" cy="141567"/>
            <a:chOff x="7072313" y="5197475"/>
            <a:chExt cx="134158" cy="141567"/>
          </a:xfrm>
        </p:grpSpPr>
        <p:sp>
          <p:nvSpPr>
            <p:cNvPr id="37" name="Rechteck 36">
              <a:extLst>
                <a:ext uri="{FF2B5EF4-FFF2-40B4-BE49-F238E27FC236}">
                  <a16:creationId xmlns:a16="http://schemas.microsoft.com/office/drawing/2014/main" id="{553BB773-8930-B045-7097-2B9106B1535C}"/>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38" name="Rechteck 37">
              <a:extLst>
                <a:ext uri="{FF2B5EF4-FFF2-40B4-BE49-F238E27FC236}">
                  <a16:creationId xmlns:a16="http://schemas.microsoft.com/office/drawing/2014/main" id="{46A0F52E-22E0-5793-BB2B-79E27BF4D08F}"/>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40" name="Date Placeholder 3">
            <a:extLst>
              <a:ext uri="{FF2B5EF4-FFF2-40B4-BE49-F238E27FC236}">
                <a16:creationId xmlns:a16="http://schemas.microsoft.com/office/drawing/2014/main" id="{C8DE0813-1EAA-95FE-8B27-7CC1F85887F3}"/>
              </a:ext>
            </a:extLst>
          </p:cNvPr>
          <p:cNvSpPr txBox="1">
            <a:spLocks/>
          </p:cNvSpPr>
          <p:nvPr userDrawn="1"/>
        </p:nvSpPr>
        <p:spPr>
          <a:xfrm>
            <a:off x="705018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chemeClr val="bg2"/>
                </a:solidFill>
                <a:latin typeface="Nunito Sans Light" pitchFamily="2" charset="77"/>
              </a:rPr>
              <a:pPr algn="ctr"/>
              <a:t>‹Nr.›</a:t>
            </a:fld>
            <a:endParaRPr lang="de-DE" sz="900" b="0" i="0" dirty="0">
              <a:solidFill>
                <a:schemeClr val="bg2"/>
              </a:solidFill>
              <a:latin typeface="Nunito Sans Light" pitchFamily="2" charset="77"/>
            </a:endParaRPr>
          </a:p>
        </p:txBody>
      </p:sp>
      <p:sp>
        <p:nvSpPr>
          <p:cNvPr id="45" name="Datumsplatzhalter 17">
            <a:extLst>
              <a:ext uri="{FF2B5EF4-FFF2-40B4-BE49-F238E27FC236}">
                <a16:creationId xmlns:a16="http://schemas.microsoft.com/office/drawing/2014/main" id="{C15E66DE-644E-B4B1-B917-C7418E8C4D5A}"/>
              </a:ext>
            </a:extLst>
          </p:cNvPr>
          <p:cNvSpPr>
            <a:spLocks noGrp="1"/>
          </p:cNvSpPr>
          <p:nvPr>
            <p:ph type="dt" sz="half" idx="17"/>
          </p:nvPr>
        </p:nvSpPr>
        <p:spPr>
          <a:xfrm>
            <a:off x="1151998" y="5337303"/>
            <a:ext cx="720000" cy="215110"/>
          </a:xfrm>
          <a:prstGeom prst="rect">
            <a:avLst/>
          </a:prstGeom>
        </p:spPr>
        <p:txBody>
          <a:bodyPr lIns="0" tIns="0" rIns="0" bIns="0"/>
          <a:lstStyle>
            <a:lvl1pPr>
              <a:defRPr sz="1000" b="0" i="0">
                <a:solidFill>
                  <a:schemeClr val="bg2"/>
                </a:solidFill>
                <a:latin typeface="Nunito Sans Light" pitchFamily="2" charset="77"/>
              </a:defRPr>
            </a:lvl1pPr>
          </a:lstStyle>
          <a:p>
            <a:fld id="{C3AA650C-A8F2-4C2D-AA76-38B44B07C3F9}" type="datetime1">
              <a:rPr lang="de-DE" sz="900" smtClean="0"/>
              <a:t>11.04.2025</a:t>
            </a:fld>
            <a:endParaRPr lang="de-DE" sz="900" dirty="0"/>
          </a:p>
        </p:txBody>
      </p:sp>
      <p:sp>
        <p:nvSpPr>
          <p:cNvPr id="35" name="Date Placeholder 3">
            <a:extLst>
              <a:ext uri="{FF2B5EF4-FFF2-40B4-BE49-F238E27FC236}">
                <a16:creationId xmlns:a16="http://schemas.microsoft.com/office/drawing/2014/main" id="{2A7EA1DB-5E74-DD8E-1E93-20267D01926C}"/>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chemeClr val="bg2"/>
                </a:solidFill>
                <a:latin typeface="Nunito Sans Light" pitchFamily="2" charset="77"/>
              </a:rPr>
              <a:t>Stand:</a:t>
            </a:r>
          </a:p>
        </p:txBody>
      </p:sp>
      <p:cxnSp>
        <p:nvCxnSpPr>
          <p:cNvPr id="48" name="Gerade Verbindung 25">
            <a:extLst>
              <a:ext uri="{FF2B5EF4-FFF2-40B4-BE49-F238E27FC236}">
                <a16:creationId xmlns:a16="http://schemas.microsoft.com/office/drawing/2014/main" id="{E9903E6A-456A-AE18-13D2-FBDA723DC8C7}"/>
              </a:ext>
            </a:extLst>
          </p:cNvPr>
          <p:cNvCxnSpPr>
            <a:cxnSpLocks/>
          </p:cNvCxnSpPr>
          <p:nvPr userDrawn="1"/>
        </p:nvCxnSpPr>
        <p:spPr>
          <a:xfrm>
            <a:off x="573089" y="5197475"/>
            <a:ext cx="7599361" cy="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Bildplatzhalter 3">
            <a:extLst>
              <a:ext uri="{FF2B5EF4-FFF2-40B4-BE49-F238E27FC236}">
                <a16:creationId xmlns:a16="http://schemas.microsoft.com/office/drawing/2014/main" id="{AAE4D322-67EB-5188-953B-A390F7255DDA}"/>
              </a:ext>
            </a:extLst>
          </p:cNvPr>
          <p:cNvSpPr>
            <a:spLocks noGrp="1"/>
          </p:cNvSpPr>
          <p:nvPr>
            <p:ph type="pic" sz="quarter" idx="25"/>
          </p:nvPr>
        </p:nvSpPr>
        <p:spPr>
          <a:xfrm>
            <a:off x="731838" y="2146632"/>
            <a:ext cx="2787650" cy="2226013"/>
          </a:xfrm>
          <a:prstGeom prst="rect">
            <a:avLst/>
          </a:prstGeom>
        </p:spPr>
        <p:txBody>
          <a:bodyPr/>
          <a:lstStyle/>
          <a:p>
            <a:r>
              <a:rPr lang="de-DE"/>
              <a:t>Bild durch Klicken auf Symbol hinzufügen</a:t>
            </a:r>
            <a:endParaRPr lang="de-DE" dirty="0"/>
          </a:p>
        </p:txBody>
      </p:sp>
      <p:sp>
        <p:nvSpPr>
          <p:cNvPr id="4" name="Fußzeilenplatzhalter 1">
            <a:extLst>
              <a:ext uri="{FF2B5EF4-FFF2-40B4-BE49-F238E27FC236}">
                <a16:creationId xmlns:a16="http://schemas.microsoft.com/office/drawing/2014/main" id="{2B4B3C84-C12F-2B13-2451-1D8C786918BC}"/>
              </a:ext>
            </a:extLst>
          </p:cNvPr>
          <p:cNvSpPr>
            <a:spLocks noGrp="1"/>
          </p:cNvSpPr>
          <p:nvPr>
            <p:ph type="ftr" sz="quarter" idx="18"/>
          </p:nvPr>
        </p:nvSpPr>
        <p:spPr>
          <a:xfrm>
            <a:off x="2056861" y="5272876"/>
            <a:ext cx="4751928" cy="335840"/>
          </a:xfrm>
          <a:prstGeom prst="rect">
            <a:avLst/>
          </a:prstGeom>
        </p:spPr>
        <p:txBody>
          <a:bodyPr/>
          <a:lstStyle>
            <a:lvl1pPr>
              <a:defRPr>
                <a:solidFill>
                  <a:schemeClr val="bg2"/>
                </a:solidFill>
              </a:defRPr>
            </a:lvl1pPr>
          </a:lstStyle>
          <a:p>
            <a:r>
              <a:rPr lang="de-DE"/>
              <a:t>Mitgliederversammlung 2023 des BV xxxx</a:t>
            </a:r>
            <a:endParaRPr lang="de-DE" dirty="0"/>
          </a:p>
        </p:txBody>
      </p:sp>
      <p:pic>
        <p:nvPicPr>
          <p:cNvPr id="5" name="Grafik 4">
            <a:extLst>
              <a:ext uri="{FF2B5EF4-FFF2-40B4-BE49-F238E27FC236}">
                <a16:creationId xmlns:a16="http://schemas.microsoft.com/office/drawing/2014/main" id="{3CB79F5E-0C4F-D9DD-D414-E28FBF7AB1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421464" y="5199561"/>
            <a:ext cx="438696" cy="272551"/>
          </a:xfrm>
          <a:prstGeom prst="rect">
            <a:avLst/>
          </a:prstGeom>
        </p:spPr>
      </p:pic>
      <p:pic>
        <p:nvPicPr>
          <p:cNvPr id="2" name="Grafik 1">
            <a:hlinkClick r:id="rId3"/>
            <a:extLst>
              <a:ext uri="{FF2B5EF4-FFF2-40B4-BE49-F238E27FC236}">
                <a16:creationId xmlns:a16="http://schemas.microsoft.com/office/drawing/2014/main" id="{E2C8BB72-9783-F91B-5A21-5EDCC93576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46538" y="4343595"/>
            <a:ext cx="670890" cy="670890"/>
          </a:xfrm>
          <a:prstGeom prst="rect">
            <a:avLst/>
          </a:prstGeom>
        </p:spPr>
      </p:pic>
      <p:pic>
        <p:nvPicPr>
          <p:cNvPr id="6" name="Grafik 5">
            <a:hlinkClick r:id="rId6"/>
            <a:extLst>
              <a:ext uri="{FF2B5EF4-FFF2-40B4-BE49-F238E27FC236}">
                <a16:creationId xmlns:a16="http://schemas.microsoft.com/office/drawing/2014/main" id="{2DF0FFEE-BE77-A024-1157-5A87A4F06F6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610767" y="4325307"/>
            <a:ext cx="670890" cy="670890"/>
          </a:xfrm>
          <a:prstGeom prst="rect">
            <a:avLst/>
          </a:prstGeom>
        </p:spPr>
      </p:pic>
      <p:pic>
        <p:nvPicPr>
          <p:cNvPr id="7" name="Grafik 6">
            <a:hlinkClick r:id="rId9"/>
            <a:extLst>
              <a:ext uri="{FF2B5EF4-FFF2-40B4-BE49-F238E27FC236}">
                <a16:creationId xmlns:a16="http://schemas.microsoft.com/office/drawing/2014/main" id="{A4E61CAE-031A-16EC-1FA8-9B7D37FB645C}"/>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186839" y="4325307"/>
            <a:ext cx="670890" cy="670890"/>
          </a:xfrm>
          <a:prstGeom prst="rect">
            <a:avLst/>
          </a:prstGeom>
        </p:spPr>
      </p:pic>
      <p:pic>
        <p:nvPicPr>
          <p:cNvPr id="8" name="Grafik 7">
            <a:hlinkClick r:id="rId12"/>
            <a:extLst>
              <a:ext uri="{FF2B5EF4-FFF2-40B4-BE49-F238E27FC236}">
                <a16:creationId xmlns:a16="http://schemas.microsoft.com/office/drawing/2014/main" id="{07CF84C4-59BD-90FA-4CCC-A48F493DAAB5}"/>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644039" y="4325307"/>
            <a:ext cx="670890" cy="670890"/>
          </a:xfrm>
          <a:prstGeom prst="rect">
            <a:avLst/>
          </a:prstGeom>
        </p:spPr>
      </p:pic>
      <p:pic>
        <p:nvPicPr>
          <p:cNvPr id="9" name="Grafik 8">
            <a:hlinkClick r:id="rId15"/>
            <a:extLst>
              <a:ext uri="{FF2B5EF4-FFF2-40B4-BE49-F238E27FC236}">
                <a16:creationId xmlns:a16="http://schemas.microsoft.com/office/drawing/2014/main" id="{ED453C38-2FB6-F398-7AA8-5A4AA7D243D6}"/>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167571" y="4334451"/>
            <a:ext cx="670890" cy="670890"/>
          </a:xfrm>
          <a:prstGeom prst="rect">
            <a:avLst/>
          </a:prstGeom>
        </p:spPr>
      </p:pic>
      <p:pic>
        <p:nvPicPr>
          <p:cNvPr id="10" name="Grafik 9">
            <a:hlinkClick r:id="rId18"/>
            <a:extLst>
              <a:ext uri="{FF2B5EF4-FFF2-40B4-BE49-F238E27FC236}">
                <a16:creationId xmlns:a16="http://schemas.microsoft.com/office/drawing/2014/main" id="{785B9DE7-3378-288C-243E-97A77D3963C4}"/>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652203" y="4325307"/>
            <a:ext cx="670890" cy="670890"/>
          </a:xfrm>
          <a:prstGeom prst="rect">
            <a:avLst/>
          </a:prstGeom>
        </p:spPr>
      </p:pic>
      <p:sp>
        <p:nvSpPr>
          <p:cNvPr id="15" name="Textplatzhalter 25">
            <a:extLst>
              <a:ext uri="{FF2B5EF4-FFF2-40B4-BE49-F238E27FC236}">
                <a16:creationId xmlns:a16="http://schemas.microsoft.com/office/drawing/2014/main" id="{ABFB9739-D539-83C5-359B-402C3B034FB0}"/>
              </a:ext>
            </a:extLst>
          </p:cNvPr>
          <p:cNvSpPr>
            <a:spLocks noGrp="1"/>
          </p:cNvSpPr>
          <p:nvPr>
            <p:ph type="body" sz="quarter" idx="26" hasCustomPrompt="1"/>
          </p:nvPr>
        </p:nvSpPr>
        <p:spPr>
          <a:xfrm>
            <a:off x="4586328" y="2082669"/>
            <a:ext cx="3594482" cy="304272"/>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bg2"/>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16" name="Textplatzhalter 25">
            <a:extLst>
              <a:ext uri="{FF2B5EF4-FFF2-40B4-BE49-F238E27FC236}">
                <a16:creationId xmlns:a16="http://schemas.microsoft.com/office/drawing/2014/main" id="{E26684B5-71C3-8A21-8DAF-7C131EBBD588}"/>
              </a:ext>
            </a:extLst>
          </p:cNvPr>
          <p:cNvSpPr>
            <a:spLocks noGrp="1"/>
          </p:cNvSpPr>
          <p:nvPr>
            <p:ph type="body" sz="quarter" idx="27" hasCustomPrompt="1"/>
          </p:nvPr>
        </p:nvSpPr>
        <p:spPr>
          <a:xfrm>
            <a:off x="4586328" y="2366709"/>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accent2"/>
                </a:solidFill>
                <a:latin typeface="Nunito Sans Light" pitchFamily="2" charset="77"/>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17" name="Textplatzhalter 25">
            <a:extLst>
              <a:ext uri="{FF2B5EF4-FFF2-40B4-BE49-F238E27FC236}">
                <a16:creationId xmlns:a16="http://schemas.microsoft.com/office/drawing/2014/main" id="{EF603F8F-E3BC-7E82-2B22-BC5B2209ED16}"/>
              </a:ext>
            </a:extLst>
          </p:cNvPr>
          <p:cNvSpPr>
            <a:spLocks noGrp="1"/>
          </p:cNvSpPr>
          <p:nvPr>
            <p:ph type="body" sz="quarter" idx="28" hasCustomPrompt="1"/>
          </p:nvPr>
        </p:nvSpPr>
        <p:spPr>
          <a:xfrm>
            <a:off x="4586328" y="3035969"/>
            <a:ext cx="288271"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18" name="Textplatzhalter 25">
            <a:extLst>
              <a:ext uri="{FF2B5EF4-FFF2-40B4-BE49-F238E27FC236}">
                <a16:creationId xmlns:a16="http://schemas.microsoft.com/office/drawing/2014/main" id="{4BF0E818-3404-49D3-F10A-BCEDED2D629F}"/>
              </a:ext>
            </a:extLst>
          </p:cNvPr>
          <p:cNvSpPr>
            <a:spLocks noGrp="1"/>
          </p:cNvSpPr>
          <p:nvPr>
            <p:ph type="body" sz="quarter" idx="29" hasCustomPrompt="1"/>
          </p:nvPr>
        </p:nvSpPr>
        <p:spPr>
          <a:xfrm>
            <a:off x="4995998" y="3035968"/>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Tree>
    <p:extLst>
      <p:ext uri="{BB962C8B-B14F-4D97-AF65-F5344CB8AC3E}">
        <p14:creationId xmlns:p14="http://schemas.microsoft.com/office/powerpoint/2010/main" val="21846777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Kontakt_Blau">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BB68FD43-D977-95F3-5FF0-72DC2062053D}"/>
              </a:ext>
            </a:extLst>
          </p:cNvPr>
          <p:cNvSpPr/>
          <p:nvPr userDrawn="1"/>
        </p:nvSpPr>
        <p:spPr>
          <a:xfrm>
            <a:off x="-3719" y="-59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grpSp>
        <p:nvGrpSpPr>
          <p:cNvPr id="36" name="Gruppieren 35">
            <a:extLst>
              <a:ext uri="{FF2B5EF4-FFF2-40B4-BE49-F238E27FC236}">
                <a16:creationId xmlns:a16="http://schemas.microsoft.com/office/drawing/2014/main" id="{ECCE94BD-EA07-7C72-46F0-E38DB6D5177C}"/>
              </a:ext>
            </a:extLst>
          </p:cNvPr>
          <p:cNvGrpSpPr/>
          <p:nvPr userDrawn="1"/>
        </p:nvGrpSpPr>
        <p:grpSpPr>
          <a:xfrm>
            <a:off x="573088" y="5330689"/>
            <a:ext cx="134158" cy="141567"/>
            <a:chOff x="7072313" y="5197475"/>
            <a:chExt cx="134158" cy="141567"/>
          </a:xfrm>
        </p:grpSpPr>
        <p:sp>
          <p:nvSpPr>
            <p:cNvPr id="37" name="Rechteck 36">
              <a:extLst>
                <a:ext uri="{FF2B5EF4-FFF2-40B4-BE49-F238E27FC236}">
                  <a16:creationId xmlns:a16="http://schemas.microsoft.com/office/drawing/2014/main" id="{553BB773-8930-B045-7097-2B9106B1535C}"/>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38" name="Rechteck 37">
              <a:extLst>
                <a:ext uri="{FF2B5EF4-FFF2-40B4-BE49-F238E27FC236}">
                  <a16:creationId xmlns:a16="http://schemas.microsoft.com/office/drawing/2014/main" id="{46A0F52E-22E0-5793-BB2B-79E27BF4D08F}"/>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45" name="Datumsplatzhalter 17">
            <a:extLst>
              <a:ext uri="{FF2B5EF4-FFF2-40B4-BE49-F238E27FC236}">
                <a16:creationId xmlns:a16="http://schemas.microsoft.com/office/drawing/2014/main" id="{C15E66DE-644E-B4B1-B917-C7418E8C4D5A}"/>
              </a:ext>
            </a:extLst>
          </p:cNvPr>
          <p:cNvSpPr>
            <a:spLocks noGrp="1"/>
          </p:cNvSpPr>
          <p:nvPr>
            <p:ph type="dt" sz="half" idx="17"/>
          </p:nvPr>
        </p:nvSpPr>
        <p:spPr>
          <a:xfrm>
            <a:off x="1151998" y="5337305"/>
            <a:ext cx="720000" cy="215110"/>
          </a:xfrm>
          <a:prstGeom prst="rect">
            <a:avLst/>
          </a:prstGeom>
        </p:spPr>
        <p:txBody>
          <a:bodyPr lIns="0" tIns="0" rIns="0" bIns="0"/>
          <a:lstStyle>
            <a:lvl1pPr>
              <a:defRPr sz="1000" b="0" i="0">
                <a:solidFill>
                  <a:schemeClr val="bg2"/>
                </a:solidFill>
                <a:latin typeface="Nunito Sans Light" pitchFamily="2" charset="77"/>
              </a:defRPr>
            </a:lvl1pPr>
          </a:lstStyle>
          <a:p>
            <a:fld id="{A2BA8E08-E481-4627-A0CD-80C7C1589E05}" type="datetime1">
              <a:rPr lang="de-DE" sz="900" smtClean="0"/>
              <a:t>11.04.2025</a:t>
            </a:fld>
            <a:endParaRPr lang="de-DE" sz="900" dirty="0"/>
          </a:p>
        </p:txBody>
      </p:sp>
      <p:sp>
        <p:nvSpPr>
          <p:cNvPr id="35" name="Date Placeholder 3">
            <a:extLst>
              <a:ext uri="{FF2B5EF4-FFF2-40B4-BE49-F238E27FC236}">
                <a16:creationId xmlns:a16="http://schemas.microsoft.com/office/drawing/2014/main" id="{2A7EA1DB-5E74-DD8E-1E93-20267D01926C}"/>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chemeClr val="bg2"/>
                </a:solidFill>
                <a:latin typeface="Nunito Sans Light" pitchFamily="2" charset="77"/>
              </a:rPr>
              <a:t>Stand:</a:t>
            </a:r>
          </a:p>
        </p:txBody>
      </p:sp>
      <p:sp>
        <p:nvSpPr>
          <p:cNvPr id="11" name="Textplatzhalter 25">
            <a:extLst>
              <a:ext uri="{FF2B5EF4-FFF2-40B4-BE49-F238E27FC236}">
                <a16:creationId xmlns:a16="http://schemas.microsoft.com/office/drawing/2014/main" id="{F8E88E7D-92DC-1D0B-7380-16010A7FE023}"/>
              </a:ext>
            </a:extLst>
          </p:cNvPr>
          <p:cNvSpPr>
            <a:spLocks noGrp="1"/>
          </p:cNvSpPr>
          <p:nvPr>
            <p:ph type="body" sz="quarter" idx="14" hasCustomPrompt="1"/>
          </p:nvPr>
        </p:nvSpPr>
        <p:spPr>
          <a:xfrm>
            <a:off x="4577968" y="2626070"/>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bg1"/>
                </a:solidFill>
                <a:latin typeface="+mn-lt"/>
                <a:cs typeface="Calibri" panose="020F0502020204030204" pitchFamily="34"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12" name="Textplatzhalter 25">
            <a:extLst>
              <a:ext uri="{FF2B5EF4-FFF2-40B4-BE49-F238E27FC236}">
                <a16:creationId xmlns:a16="http://schemas.microsoft.com/office/drawing/2014/main" id="{3CAB14F3-06EF-DCFF-C94D-78D0169E7363}"/>
              </a:ext>
            </a:extLst>
          </p:cNvPr>
          <p:cNvSpPr>
            <a:spLocks noGrp="1"/>
          </p:cNvSpPr>
          <p:nvPr>
            <p:ph type="body" sz="quarter" idx="15" hasCustomPrompt="1"/>
          </p:nvPr>
        </p:nvSpPr>
        <p:spPr>
          <a:xfrm>
            <a:off x="4577968" y="3300625"/>
            <a:ext cx="269803"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14" name="Textplatzhalter 25">
            <a:extLst>
              <a:ext uri="{FF2B5EF4-FFF2-40B4-BE49-F238E27FC236}">
                <a16:creationId xmlns:a16="http://schemas.microsoft.com/office/drawing/2014/main" id="{8ABF5849-89EE-7886-B9BE-C359BC3375CE}"/>
              </a:ext>
            </a:extLst>
          </p:cNvPr>
          <p:cNvSpPr>
            <a:spLocks noGrp="1"/>
          </p:cNvSpPr>
          <p:nvPr>
            <p:ph type="body" sz="quarter" idx="24" hasCustomPrompt="1"/>
          </p:nvPr>
        </p:nvSpPr>
        <p:spPr>
          <a:xfrm>
            <a:off x="5000171" y="3300624"/>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15" name="Textplatzhalter 25">
            <a:extLst>
              <a:ext uri="{FF2B5EF4-FFF2-40B4-BE49-F238E27FC236}">
                <a16:creationId xmlns:a16="http://schemas.microsoft.com/office/drawing/2014/main" id="{6F15C581-A68C-8DCE-0BE8-BE2EF6EBDAC8}"/>
              </a:ext>
            </a:extLst>
          </p:cNvPr>
          <p:cNvSpPr>
            <a:spLocks noGrp="1"/>
          </p:cNvSpPr>
          <p:nvPr>
            <p:ph type="body" sz="quarter" idx="25" hasCustomPrompt="1"/>
          </p:nvPr>
        </p:nvSpPr>
        <p:spPr>
          <a:xfrm>
            <a:off x="2114872" y="1247875"/>
            <a:ext cx="2175775" cy="1185833"/>
          </a:xfrm>
          <a:prstGeom prst="rect">
            <a:avLst/>
          </a:prstGeom>
        </p:spPr>
        <p:txBody>
          <a:bodyPr lIns="0" tIns="0" rIns="0" bIns="0" numCol="1" spcCol="396000" anchor="b">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bg2"/>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16" name="Textplatzhalter 25">
            <a:extLst>
              <a:ext uri="{FF2B5EF4-FFF2-40B4-BE49-F238E27FC236}">
                <a16:creationId xmlns:a16="http://schemas.microsoft.com/office/drawing/2014/main" id="{C7F180FA-ED74-9A24-B7F9-28EAC052E8F0}"/>
              </a:ext>
            </a:extLst>
          </p:cNvPr>
          <p:cNvSpPr>
            <a:spLocks noGrp="1"/>
          </p:cNvSpPr>
          <p:nvPr>
            <p:ph type="body" sz="quarter" idx="26" hasCustomPrompt="1"/>
          </p:nvPr>
        </p:nvSpPr>
        <p:spPr>
          <a:xfrm>
            <a:off x="736236" y="2629196"/>
            <a:ext cx="3624749"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bg1"/>
                </a:solidFill>
                <a:latin typeface="+mn-lt"/>
                <a:cs typeface="Calibri" panose="020F0502020204030204" pitchFamily="34"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17" name="Textplatzhalter 25">
            <a:extLst>
              <a:ext uri="{FF2B5EF4-FFF2-40B4-BE49-F238E27FC236}">
                <a16:creationId xmlns:a16="http://schemas.microsoft.com/office/drawing/2014/main" id="{D68DB1D4-BC9F-B963-A4E6-4363758A76DE}"/>
              </a:ext>
            </a:extLst>
          </p:cNvPr>
          <p:cNvSpPr>
            <a:spLocks noGrp="1"/>
          </p:cNvSpPr>
          <p:nvPr>
            <p:ph type="body" sz="quarter" idx="27" hasCustomPrompt="1"/>
          </p:nvPr>
        </p:nvSpPr>
        <p:spPr>
          <a:xfrm>
            <a:off x="736237" y="3303751"/>
            <a:ext cx="269803"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18" name="Textplatzhalter 25">
            <a:extLst>
              <a:ext uri="{FF2B5EF4-FFF2-40B4-BE49-F238E27FC236}">
                <a16:creationId xmlns:a16="http://schemas.microsoft.com/office/drawing/2014/main" id="{0A17D9BB-E496-4AE6-530E-517AA63FA634}"/>
              </a:ext>
            </a:extLst>
          </p:cNvPr>
          <p:cNvSpPr>
            <a:spLocks noGrp="1"/>
          </p:cNvSpPr>
          <p:nvPr>
            <p:ph type="body" sz="quarter" idx="28" hasCustomPrompt="1"/>
          </p:nvPr>
        </p:nvSpPr>
        <p:spPr>
          <a:xfrm>
            <a:off x="1158440" y="3303750"/>
            <a:ext cx="3184812" cy="1263903"/>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19" name="Bildplatzhalter 3">
            <a:extLst>
              <a:ext uri="{FF2B5EF4-FFF2-40B4-BE49-F238E27FC236}">
                <a16:creationId xmlns:a16="http://schemas.microsoft.com/office/drawing/2014/main" id="{AE448B9C-B4EF-6673-2BCD-F21EB617F00F}"/>
              </a:ext>
            </a:extLst>
          </p:cNvPr>
          <p:cNvSpPr>
            <a:spLocks noGrp="1"/>
          </p:cNvSpPr>
          <p:nvPr>
            <p:ph type="pic" sz="quarter" idx="31"/>
          </p:nvPr>
        </p:nvSpPr>
        <p:spPr>
          <a:xfrm>
            <a:off x="734400" y="1244749"/>
            <a:ext cx="1176556" cy="1203028"/>
          </a:xfrm>
          <a:prstGeom prst="rect">
            <a:avLst/>
          </a:prstGeom>
        </p:spPr>
        <p:txBody>
          <a:bodyPr/>
          <a:lstStyle>
            <a:lvl1pPr marL="0" indent="0">
              <a:lnSpc>
                <a:spcPct val="100000"/>
              </a:lnSpc>
              <a:buNone/>
              <a:defRPr>
                <a:solidFill>
                  <a:schemeClr val="bg2"/>
                </a:solidFill>
              </a:defRPr>
            </a:lvl1pPr>
          </a:lstStyle>
          <a:p>
            <a:r>
              <a:rPr lang="de-DE"/>
              <a:t>Bild durch Klicken auf Symbol hinzufügen</a:t>
            </a:r>
            <a:endParaRPr lang="de-DE" dirty="0"/>
          </a:p>
        </p:txBody>
      </p:sp>
      <p:sp>
        <p:nvSpPr>
          <p:cNvPr id="20" name="Textplatzhalter 25">
            <a:extLst>
              <a:ext uri="{FF2B5EF4-FFF2-40B4-BE49-F238E27FC236}">
                <a16:creationId xmlns:a16="http://schemas.microsoft.com/office/drawing/2014/main" id="{35D78716-4C3A-815C-7EF3-E5C1BABB2C0A}"/>
              </a:ext>
            </a:extLst>
          </p:cNvPr>
          <p:cNvSpPr>
            <a:spLocks noGrp="1"/>
          </p:cNvSpPr>
          <p:nvPr>
            <p:ph type="body" sz="quarter" idx="32" hasCustomPrompt="1"/>
          </p:nvPr>
        </p:nvSpPr>
        <p:spPr>
          <a:xfrm>
            <a:off x="5952472" y="1247875"/>
            <a:ext cx="2175775" cy="1185833"/>
          </a:xfrm>
          <a:prstGeom prst="rect">
            <a:avLst/>
          </a:prstGeom>
        </p:spPr>
        <p:txBody>
          <a:bodyPr lIns="0" tIns="0" rIns="0" bIns="0" numCol="1" spcCol="396000" anchor="b">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bg2"/>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31" name="Bildplatzhalter 3">
            <a:extLst>
              <a:ext uri="{FF2B5EF4-FFF2-40B4-BE49-F238E27FC236}">
                <a16:creationId xmlns:a16="http://schemas.microsoft.com/office/drawing/2014/main" id="{D27BB93A-B18D-EDA9-C442-5C931E77FB07}"/>
              </a:ext>
            </a:extLst>
          </p:cNvPr>
          <p:cNvSpPr>
            <a:spLocks noGrp="1"/>
          </p:cNvSpPr>
          <p:nvPr>
            <p:ph type="pic" sz="quarter" idx="33"/>
          </p:nvPr>
        </p:nvSpPr>
        <p:spPr>
          <a:xfrm>
            <a:off x="4572000" y="1244749"/>
            <a:ext cx="1176556" cy="1203028"/>
          </a:xfrm>
          <a:prstGeom prst="rect">
            <a:avLst/>
          </a:prstGeom>
        </p:spPr>
        <p:txBody>
          <a:bodyPr/>
          <a:lstStyle>
            <a:lvl1pPr marL="0" indent="0">
              <a:lnSpc>
                <a:spcPct val="100000"/>
              </a:lnSpc>
              <a:buNone/>
              <a:defRPr>
                <a:solidFill>
                  <a:schemeClr val="bg2"/>
                </a:solidFill>
              </a:defRPr>
            </a:lvl1pPr>
          </a:lstStyle>
          <a:p>
            <a:r>
              <a:rPr lang="de-DE"/>
              <a:t>Bild durch Klicken auf Symbol hinzufügen</a:t>
            </a:r>
            <a:endParaRPr lang="de-DE" dirty="0"/>
          </a:p>
        </p:txBody>
      </p:sp>
      <p:sp>
        <p:nvSpPr>
          <p:cNvPr id="41" name="Textfeld 40">
            <a:extLst>
              <a:ext uri="{FF2B5EF4-FFF2-40B4-BE49-F238E27FC236}">
                <a16:creationId xmlns:a16="http://schemas.microsoft.com/office/drawing/2014/main" id="{F07B0138-D348-6837-9CA6-9A0F013626FD}"/>
              </a:ext>
            </a:extLst>
          </p:cNvPr>
          <p:cNvSpPr txBox="1"/>
          <p:nvPr userDrawn="1"/>
        </p:nvSpPr>
        <p:spPr>
          <a:xfrm>
            <a:off x="747355" y="540495"/>
            <a:ext cx="2500313" cy="615553"/>
          </a:xfrm>
          <a:prstGeom prst="rect">
            <a:avLst/>
          </a:prstGeom>
          <a:noFill/>
        </p:spPr>
        <p:txBody>
          <a:bodyPr wrap="square" lIns="0" tIns="0" rIns="0" bIns="0" rtlCol="0">
            <a:spAutoFit/>
          </a:bodyPr>
          <a:lstStyle/>
          <a:p>
            <a:r>
              <a:rPr lang="de-DE" sz="4000" b="1" i="0" kern="1200" dirty="0">
                <a:solidFill>
                  <a:schemeClr val="bg2"/>
                </a:solidFill>
                <a:latin typeface="Rajdhani Bold" panose="02000000000000000000" pitchFamily="2" charset="0"/>
                <a:ea typeface="+mj-ea"/>
              </a:rPr>
              <a:t>Kontakt</a:t>
            </a:r>
          </a:p>
        </p:txBody>
      </p:sp>
      <p:cxnSp>
        <p:nvCxnSpPr>
          <p:cNvPr id="3" name="Gerade Verbindung 25">
            <a:extLst>
              <a:ext uri="{FF2B5EF4-FFF2-40B4-BE49-F238E27FC236}">
                <a16:creationId xmlns:a16="http://schemas.microsoft.com/office/drawing/2014/main" id="{6C67A2FC-B719-40A1-DC7C-C95999E3BF94}"/>
              </a:ext>
            </a:extLst>
          </p:cNvPr>
          <p:cNvCxnSpPr>
            <a:cxnSpLocks/>
          </p:cNvCxnSpPr>
          <p:nvPr userDrawn="1"/>
        </p:nvCxnSpPr>
        <p:spPr>
          <a:xfrm>
            <a:off x="573089" y="5197475"/>
            <a:ext cx="7599361" cy="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72758686-D78A-98E8-FEEA-258FBFB0DA56}"/>
              </a:ext>
            </a:extLst>
          </p:cNvPr>
          <p:cNvSpPr txBox="1">
            <a:spLocks/>
          </p:cNvSpPr>
          <p:nvPr userDrawn="1"/>
        </p:nvSpPr>
        <p:spPr>
          <a:xfrm>
            <a:off x="705018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chemeClr val="bg2"/>
                </a:solidFill>
                <a:latin typeface="Nunito Sans Light" pitchFamily="2" charset="77"/>
              </a:rPr>
              <a:pPr algn="ctr"/>
              <a:t>‹Nr.›</a:t>
            </a:fld>
            <a:endParaRPr lang="de-DE" sz="900" b="0" i="0" dirty="0">
              <a:solidFill>
                <a:schemeClr val="bg2"/>
              </a:solidFill>
              <a:latin typeface="Nunito Sans Light" pitchFamily="2" charset="77"/>
            </a:endParaRPr>
          </a:p>
        </p:txBody>
      </p:sp>
      <p:sp>
        <p:nvSpPr>
          <p:cNvPr id="6" name="Fußzeilenplatzhalter 1">
            <a:extLst>
              <a:ext uri="{FF2B5EF4-FFF2-40B4-BE49-F238E27FC236}">
                <a16:creationId xmlns:a16="http://schemas.microsoft.com/office/drawing/2014/main" id="{A05989A1-E20A-207E-60D2-61EAEEC5FF2D}"/>
              </a:ext>
            </a:extLst>
          </p:cNvPr>
          <p:cNvSpPr>
            <a:spLocks noGrp="1"/>
          </p:cNvSpPr>
          <p:nvPr>
            <p:ph type="ftr" sz="quarter" idx="18"/>
          </p:nvPr>
        </p:nvSpPr>
        <p:spPr>
          <a:xfrm>
            <a:off x="2056861" y="5272876"/>
            <a:ext cx="4751928" cy="335840"/>
          </a:xfrm>
          <a:prstGeom prst="rect">
            <a:avLst/>
          </a:prstGeom>
        </p:spPr>
        <p:txBody>
          <a:bodyPr/>
          <a:lstStyle>
            <a:lvl1pPr>
              <a:defRPr>
                <a:solidFill>
                  <a:schemeClr val="bg2"/>
                </a:solidFill>
              </a:defRPr>
            </a:lvl1pPr>
          </a:lstStyle>
          <a:p>
            <a:r>
              <a:rPr lang="de-DE"/>
              <a:t>Mitgliederversammlung 2023 des BV xxxx</a:t>
            </a:r>
            <a:endParaRPr lang="de-DE" dirty="0"/>
          </a:p>
        </p:txBody>
      </p:sp>
      <p:pic>
        <p:nvPicPr>
          <p:cNvPr id="4" name="Grafik 3">
            <a:extLst>
              <a:ext uri="{FF2B5EF4-FFF2-40B4-BE49-F238E27FC236}">
                <a16:creationId xmlns:a16="http://schemas.microsoft.com/office/drawing/2014/main" id="{83F95D3E-DF2F-7C29-966A-AFD115572E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421464" y="5199561"/>
            <a:ext cx="438696" cy="272551"/>
          </a:xfrm>
          <a:prstGeom prst="rect">
            <a:avLst/>
          </a:prstGeom>
        </p:spPr>
      </p:pic>
      <p:pic>
        <p:nvPicPr>
          <p:cNvPr id="2" name="Grafik 1">
            <a:hlinkClick r:id="rId3"/>
            <a:extLst>
              <a:ext uri="{FF2B5EF4-FFF2-40B4-BE49-F238E27FC236}">
                <a16:creationId xmlns:a16="http://schemas.microsoft.com/office/drawing/2014/main" id="{3D54E176-EC75-2DB9-92CB-6C2A608B016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76111" y="4536099"/>
            <a:ext cx="670890" cy="670890"/>
          </a:xfrm>
          <a:prstGeom prst="rect">
            <a:avLst/>
          </a:prstGeom>
        </p:spPr>
      </p:pic>
      <p:pic>
        <p:nvPicPr>
          <p:cNvPr id="7" name="Grafik 6">
            <a:hlinkClick r:id="rId6"/>
            <a:extLst>
              <a:ext uri="{FF2B5EF4-FFF2-40B4-BE49-F238E27FC236}">
                <a16:creationId xmlns:a16="http://schemas.microsoft.com/office/drawing/2014/main" id="{33803BCC-85E8-6E25-948C-D33D95D446F7}"/>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40340" y="4517811"/>
            <a:ext cx="670890" cy="670890"/>
          </a:xfrm>
          <a:prstGeom prst="rect">
            <a:avLst/>
          </a:prstGeom>
        </p:spPr>
      </p:pic>
      <p:pic>
        <p:nvPicPr>
          <p:cNvPr id="8" name="Grafik 7">
            <a:hlinkClick r:id="rId9"/>
            <a:extLst>
              <a:ext uri="{FF2B5EF4-FFF2-40B4-BE49-F238E27FC236}">
                <a16:creationId xmlns:a16="http://schemas.microsoft.com/office/drawing/2014/main" id="{7A250006-8B72-596E-62DF-1BB55639FE21}"/>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216412" y="4517811"/>
            <a:ext cx="670890" cy="670890"/>
          </a:xfrm>
          <a:prstGeom prst="rect">
            <a:avLst/>
          </a:prstGeom>
        </p:spPr>
      </p:pic>
      <p:pic>
        <p:nvPicPr>
          <p:cNvPr id="9" name="Grafik 8">
            <a:hlinkClick r:id="rId12"/>
            <a:extLst>
              <a:ext uri="{FF2B5EF4-FFF2-40B4-BE49-F238E27FC236}">
                <a16:creationId xmlns:a16="http://schemas.microsoft.com/office/drawing/2014/main" id="{7CFC5BF4-182A-ACB7-271E-D23A1A13EB85}"/>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673612" y="4517811"/>
            <a:ext cx="670890" cy="670890"/>
          </a:xfrm>
          <a:prstGeom prst="rect">
            <a:avLst/>
          </a:prstGeom>
        </p:spPr>
      </p:pic>
      <p:pic>
        <p:nvPicPr>
          <p:cNvPr id="10" name="Grafik 9">
            <a:hlinkClick r:id="rId15"/>
            <a:extLst>
              <a:ext uri="{FF2B5EF4-FFF2-40B4-BE49-F238E27FC236}">
                <a16:creationId xmlns:a16="http://schemas.microsoft.com/office/drawing/2014/main" id="{D8DB7F6D-5340-3ADB-F542-24B0C56579CA}"/>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197144" y="4526955"/>
            <a:ext cx="670890" cy="670890"/>
          </a:xfrm>
          <a:prstGeom prst="rect">
            <a:avLst/>
          </a:prstGeom>
        </p:spPr>
      </p:pic>
      <p:pic>
        <p:nvPicPr>
          <p:cNvPr id="13" name="Grafik 12">
            <a:hlinkClick r:id="rId18"/>
            <a:extLst>
              <a:ext uri="{FF2B5EF4-FFF2-40B4-BE49-F238E27FC236}">
                <a16:creationId xmlns:a16="http://schemas.microsoft.com/office/drawing/2014/main" id="{28447228-D657-CDB2-F391-1FC74AEEF4ED}"/>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681776" y="4517811"/>
            <a:ext cx="670890" cy="670890"/>
          </a:xfrm>
          <a:prstGeom prst="rect">
            <a:avLst/>
          </a:prstGeom>
        </p:spPr>
      </p:pic>
      <p:pic>
        <p:nvPicPr>
          <p:cNvPr id="21" name="Grafik 20">
            <a:hlinkClick r:id="rId3"/>
            <a:extLst>
              <a:ext uri="{FF2B5EF4-FFF2-40B4-BE49-F238E27FC236}">
                <a16:creationId xmlns:a16="http://schemas.microsoft.com/office/drawing/2014/main" id="{8759BF8D-69BE-D939-47DC-1E3A2F1F248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46538" y="4544120"/>
            <a:ext cx="670890" cy="670890"/>
          </a:xfrm>
          <a:prstGeom prst="rect">
            <a:avLst/>
          </a:prstGeom>
        </p:spPr>
      </p:pic>
      <p:pic>
        <p:nvPicPr>
          <p:cNvPr id="22" name="Grafik 21">
            <a:hlinkClick r:id="rId6"/>
            <a:extLst>
              <a:ext uri="{FF2B5EF4-FFF2-40B4-BE49-F238E27FC236}">
                <a16:creationId xmlns:a16="http://schemas.microsoft.com/office/drawing/2014/main" id="{9131E534-C775-014C-2F9A-0A4F5EEFD9AE}"/>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610767" y="4525832"/>
            <a:ext cx="670890" cy="670890"/>
          </a:xfrm>
          <a:prstGeom prst="rect">
            <a:avLst/>
          </a:prstGeom>
        </p:spPr>
      </p:pic>
      <p:pic>
        <p:nvPicPr>
          <p:cNvPr id="23" name="Grafik 22">
            <a:hlinkClick r:id="rId9"/>
            <a:extLst>
              <a:ext uri="{FF2B5EF4-FFF2-40B4-BE49-F238E27FC236}">
                <a16:creationId xmlns:a16="http://schemas.microsoft.com/office/drawing/2014/main" id="{16126476-E811-455F-83EC-C89A23957D3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186839" y="4525832"/>
            <a:ext cx="670890" cy="670890"/>
          </a:xfrm>
          <a:prstGeom prst="rect">
            <a:avLst/>
          </a:prstGeom>
        </p:spPr>
      </p:pic>
      <p:pic>
        <p:nvPicPr>
          <p:cNvPr id="24" name="Grafik 23">
            <a:hlinkClick r:id="rId12"/>
            <a:extLst>
              <a:ext uri="{FF2B5EF4-FFF2-40B4-BE49-F238E27FC236}">
                <a16:creationId xmlns:a16="http://schemas.microsoft.com/office/drawing/2014/main" id="{D2E4688A-FA3D-237C-DB85-21280DE7A2CA}"/>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644039" y="4525832"/>
            <a:ext cx="670890" cy="670890"/>
          </a:xfrm>
          <a:prstGeom prst="rect">
            <a:avLst/>
          </a:prstGeom>
        </p:spPr>
      </p:pic>
      <p:pic>
        <p:nvPicPr>
          <p:cNvPr id="25" name="Grafik 24">
            <a:hlinkClick r:id="rId15"/>
            <a:extLst>
              <a:ext uri="{FF2B5EF4-FFF2-40B4-BE49-F238E27FC236}">
                <a16:creationId xmlns:a16="http://schemas.microsoft.com/office/drawing/2014/main" id="{A987DFEF-E96A-355E-AC08-8DF26A92A46E}"/>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167571" y="4534976"/>
            <a:ext cx="670890" cy="670890"/>
          </a:xfrm>
          <a:prstGeom prst="rect">
            <a:avLst/>
          </a:prstGeom>
        </p:spPr>
      </p:pic>
      <p:pic>
        <p:nvPicPr>
          <p:cNvPr id="29" name="Grafik 28">
            <a:hlinkClick r:id="rId18"/>
            <a:extLst>
              <a:ext uri="{FF2B5EF4-FFF2-40B4-BE49-F238E27FC236}">
                <a16:creationId xmlns:a16="http://schemas.microsoft.com/office/drawing/2014/main" id="{D1957389-F016-A9F9-0244-19A80DBB7CB1}"/>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652203" y="4525832"/>
            <a:ext cx="670890" cy="670890"/>
          </a:xfrm>
          <a:prstGeom prst="rect">
            <a:avLst/>
          </a:prstGeom>
        </p:spPr>
      </p:pic>
    </p:spTree>
    <p:extLst>
      <p:ext uri="{BB962C8B-B14F-4D97-AF65-F5344CB8AC3E}">
        <p14:creationId xmlns:p14="http://schemas.microsoft.com/office/powerpoint/2010/main" val="2170567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Kontakt_Blau">
    <p:spTree>
      <p:nvGrpSpPr>
        <p:cNvPr id="1" name=""/>
        <p:cNvGrpSpPr/>
        <p:nvPr/>
      </p:nvGrpSpPr>
      <p:grpSpPr>
        <a:xfrm>
          <a:off x="0" y="0"/>
          <a:ext cx="0" cy="0"/>
          <a:chOff x="0" y="0"/>
          <a:chExt cx="0" cy="0"/>
        </a:xfrm>
      </p:grpSpPr>
      <p:sp>
        <p:nvSpPr>
          <p:cNvPr id="39" name="Rechteck 38">
            <a:extLst>
              <a:ext uri="{FF2B5EF4-FFF2-40B4-BE49-F238E27FC236}">
                <a16:creationId xmlns:a16="http://schemas.microsoft.com/office/drawing/2014/main" id="{BB68FD43-D977-95F3-5FF0-72DC2062053D}"/>
              </a:ext>
            </a:extLst>
          </p:cNvPr>
          <p:cNvSpPr/>
          <p:nvPr userDrawn="1"/>
        </p:nvSpPr>
        <p:spPr>
          <a:xfrm>
            <a:off x="-3719" y="-59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nvGrpSpPr>
          <p:cNvPr id="26" name="Gruppieren 25">
            <a:extLst>
              <a:ext uri="{FF2B5EF4-FFF2-40B4-BE49-F238E27FC236}">
                <a16:creationId xmlns:a16="http://schemas.microsoft.com/office/drawing/2014/main" id="{4D72C8DA-4CA0-7C44-AF35-7D9B0F810F0D}"/>
              </a:ext>
            </a:extLst>
          </p:cNvPr>
          <p:cNvGrpSpPr/>
          <p:nvPr userDrawn="1"/>
        </p:nvGrpSpPr>
        <p:grpSpPr>
          <a:xfrm>
            <a:off x="8175600" y="0"/>
            <a:ext cx="972000" cy="972000"/>
            <a:chOff x="1429969" y="1717048"/>
            <a:chExt cx="973545" cy="973546"/>
          </a:xfrm>
        </p:grpSpPr>
        <p:sp>
          <p:nvSpPr>
            <p:cNvPr id="27" name="Rechteck 26">
              <a:extLst>
                <a:ext uri="{FF2B5EF4-FFF2-40B4-BE49-F238E27FC236}">
                  <a16:creationId xmlns:a16="http://schemas.microsoft.com/office/drawing/2014/main" id="{9EC529A1-2278-D034-28F9-77152A68D035}"/>
                </a:ext>
              </a:extLst>
            </p:cNvPr>
            <p:cNvSpPr/>
            <p:nvPr userDrawn="1"/>
          </p:nvSpPr>
          <p:spPr>
            <a:xfrm>
              <a:off x="1429969" y="1717317"/>
              <a:ext cx="973545" cy="292064"/>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8" name="Rechteck 27">
              <a:extLst>
                <a:ext uri="{FF2B5EF4-FFF2-40B4-BE49-F238E27FC236}">
                  <a16:creationId xmlns:a16="http://schemas.microsoft.com/office/drawing/2014/main" id="{01E7146A-B4AB-4FF2-95E3-E7E3C1AC5325}"/>
                </a:ext>
              </a:extLst>
            </p:cNvPr>
            <p:cNvSpPr/>
            <p:nvPr userDrawn="1"/>
          </p:nvSpPr>
          <p:spPr>
            <a:xfrm rot="5400000">
              <a:off x="1770708" y="2057788"/>
              <a:ext cx="973546" cy="292065"/>
            </a:xfrm>
            <a:prstGeom prst="rect">
              <a:avLst/>
            </a:prstGeom>
            <a:solidFill>
              <a:srgbClr val="9DD0F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Textfeld 23">
            <a:extLst>
              <a:ext uri="{FF2B5EF4-FFF2-40B4-BE49-F238E27FC236}">
                <a16:creationId xmlns:a16="http://schemas.microsoft.com/office/drawing/2014/main" id="{D2630BCA-4735-6C52-1FAC-90D9854BCCB3}"/>
              </a:ext>
            </a:extLst>
          </p:cNvPr>
          <p:cNvSpPr txBox="1"/>
          <p:nvPr userDrawn="1"/>
        </p:nvSpPr>
        <p:spPr>
          <a:xfrm>
            <a:off x="729471" y="1361405"/>
            <a:ext cx="2500313" cy="520142"/>
          </a:xfrm>
          <a:prstGeom prst="rect">
            <a:avLst/>
          </a:prstGeom>
          <a:noFill/>
        </p:spPr>
        <p:txBody>
          <a:bodyPr wrap="square" lIns="0" tIns="0" rIns="0" bIns="0" rtlCol="0">
            <a:spAutoFit/>
          </a:bodyPr>
          <a:lstStyle/>
          <a:p>
            <a:pPr algn="l" defTabSz="685640" rtl="0" eaLnBrk="1" latinLnBrk="0" hangingPunct="1">
              <a:lnSpc>
                <a:spcPts val="4000"/>
              </a:lnSpc>
              <a:spcBef>
                <a:spcPct val="0"/>
              </a:spcBef>
              <a:buNone/>
            </a:pPr>
            <a:r>
              <a:rPr lang="de-DE" sz="4000" b="1" i="0" kern="1200" dirty="0">
                <a:solidFill>
                  <a:schemeClr val="bg2"/>
                </a:solidFill>
                <a:latin typeface="Rajdhani Bold" panose="02000000000000000000" pitchFamily="2" charset="0"/>
                <a:ea typeface="+mj-ea"/>
              </a:rPr>
              <a:t>Kontakt</a:t>
            </a:r>
          </a:p>
        </p:txBody>
      </p:sp>
      <p:sp>
        <p:nvSpPr>
          <p:cNvPr id="25" name="Textplatzhalter 25">
            <a:extLst>
              <a:ext uri="{FF2B5EF4-FFF2-40B4-BE49-F238E27FC236}">
                <a16:creationId xmlns:a16="http://schemas.microsoft.com/office/drawing/2014/main" id="{74EF7B73-0257-6DFB-8A30-E9ECD1CFD44D}"/>
              </a:ext>
            </a:extLst>
          </p:cNvPr>
          <p:cNvSpPr>
            <a:spLocks noGrp="1"/>
          </p:cNvSpPr>
          <p:nvPr>
            <p:ph type="body" sz="quarter" idx="13" hasCustomPrompt="1"/>
          </p:nvPr>
        </p:nvSpPr>
        <p:spPr>
          <a:xfrm>
            <a:off x="736380" y="2088812"/>
            <a:ext cx="3594482" cy="304272"/>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bg2"/>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29" name="Textplatzhalter 25">
            <a:extLst>
              <a:ext uri="{FF2B5EF4-FFF2-40B4-BE49-F238E27FC236}">
                <a16:creationId xmlns:a16="http://schemas.microsoft.com/office/drawing/2014/main" id="{D8F898B2-E3D2-794D-0B93-A04EAA35780D}"/>
              </a:ext>
            </a:extLst>
          </p:cNvPr>
          <p:cNvSpPr>
            <a:spLocks noGrp="1"/>
          </p:cNvSpPr>
          <p:nvPr>
            <p:ph type="body" sz="quarter" idx="14" hasCustomPrompt="1"/>
          </p:nvPr>
        </p:nvSpPr>
        <p:spPr>
          <a:xfrm>
            <a:off x="736380" y="2372852"/>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accent2"/>
                </a:solidFill>
                <a:latin typeface="Nunito Sans Light" pitchFamily="2" charset="77"/>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30" name="Textplatzhalter 25">
            <a:extLst>
              <a:ext uri="{FF2B5EF4-FFF2-40B4-BE49-F238E27FC236}">
                <a16:creationId xmlns:a16="http://schemas.microsoft.com/office/drawing/2014/main" id="{B0D16A00-853F-EC67-06DA-9D7C6CC466BB}"/>
              </a:ext>
            </a:extLst>
          </p:cNvPr>
          <p:cNvSpPr>
            <a:spLocks noGrp="1"/>
          </p:cNvSpPr>
          <p:nvPr>
            <p:ph type="body" sz="quarter" idx="15" hasCustomPrompt="1"/>
          </p:nvPr>
        </p:nvSpPr>
        <p:spPr>
          <a:xfrm>
            <a:off x="736380" y="3042112"/>
            <a:ext cx="288271"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grpSp>
        <p:nvGrpSpPr>
          <p:cNvPr id="36" name="Gruppieren 35">
            <a:extLst>
              <a:ext uri="{FF2B5EF4-FFF2-40B4-BE49-F238E27FC236}">
                <a16:creationId xmlns:a16="http://schemas.microsoft.com/office/drawing/2014/main" id="{ECCE94BD-EA07-7C72-46F0-E38DB6D5177C}"/>
              </a:ext>
            </a:extLst>
          </p:cNvPr>
          <p:cNvGrpSpPr/>
          <p:nvPr userDrawn="1"/>
        </p:nvGrpSpPr>
        <p:grpSpPr>
          <a:xfrm>
            <a:off x="573088" y="5330689"/>
            <a:ext cx="134158" cy="141567"/>
            <a:chOff x="7072313" y="5197475"/>
            <a:chExt cx="134158" cy="141567"/>
          </a:xfrm>
        </p:grpSpPr>
        <p:sp>
          <p:nvSpPr>
            <p:cNvPr id="37" name="Rechteck 36">
              <a:extLst>
                <a:ext uri="{FF2B5EF4-FFF2-40B4-BE49-F238E27FC236}">
                  <a16:creationId xmlns:a16="http://schemas.microsoft.com/office/drawing/2014/main" id="{553BB773-8930-B045-7097-2B9106B1535C}"/>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38" name="Rechteck 37">
              <a:extLst>
                <a:ext uri="{FF2B5EF4-FFF2-40B4-BE49-F238E27FC236}">
                  <a16:creationId xmlns:a16="http://schemas.microsoft.com/office/drawing/2014/main" id="{46A0F52E-22E0-5793-BB2B-79E27BF4D08F}"/>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40" name="Date Placeholder 3">
            <a:extLst>
              <a:ext uri="{FF2B5EF4-FFF2-40B4-BE49-F238E27FC236}">
                <a16:creationId xmlns:a16="http://schemas.microsoft.com/office/drawing/2014/main" id="{C8DE0813-1EAA-95FE-8B27-7CC1F85887F3}"/>
              </a:ext>
            </a:extLst>
          </p:cNvPr>
          <p:cNvSpPr txBox="1">
            <a:spLocks/>
          </p:cNvSpPr>
          <p:nvPr userDrawn="1"/>
        </p:nvSpPr>
        <p:spPr>
          <a:xfrm>
            <a:off x="7050185"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chemeClr val="bg2"/>
                </a:solidFill>
                <a:latin typeface="Nunito Sans Light" pitchFamily="2" charset="77"/>
              </a:rPr>
              <a:pPr algn="ctr"/>
              <a:t>‹Nr.›</a:t>
            </a:fld>
            <a:endParaRPr lang="de-DE" sz="900" b="0" i="0" dirty="0">
              <a:solidFill>
                <a:schemeClr val="bg2"/>
              </a:solidFill>
              <a:latin typeface="Nunito Sans Light" pitchFamily="2" charset="77"/>
            </a:endParaRPr>
          </a:p>
        </p:txBody>
      </p:sp>
      <p:sp>
        <p:nvSpPr>
          <p:cNvPr id="45" name="Datumsplatzhalter 17">
            <a:extLst>
              <a:ext uri="{FF2B5EF4-FFF2-40B4-BE49-F238E27FC236}">
                <a16:creationId xmlns:a16="http://schemas.microsoft.com/office/drawing/2014/main" id="{C15E66DE-644E-B4B1-B917-C7418E8C4D5A}"/>
              </a:ext>
            </a:extLst>
          </p:cNvPr>
          <p:cNvSpPr>
            <a:spLocks noGrp="1"/>
          </p:cNvSpPr>
          <p:nvPr>
            <p:ph type="dt" sz="half" idx="17"/>
          </p:nvPr>
        </p:nvSpPr>
        <p:spPr>
          <a:xfrm>
            <a:off x="1151998" y="5337302"/>
            <a:ext cx="720000" cy="221577"/>
          </a:xfrm>
          <a:prstGeom prst="rect">
            <a:avLst/>
          </a:prstGeom>
        </p:spPr>
        <p:txBody>
          <a:bodyPr lIns="0" tIns="0" rIns="0" bIns="0"/>
          <a:lstStyle>
            <a:lvl1pPr>
              <a:defRPr sz="1000" b="0" i="0">
                <a:solidFill>
                  <a:schemeClr val="bg2"/>
                </a:solidFill>
                <a:latin typeface="Nunito Sans Light" pitchFamily="2" charset="77"/>
              </a:defRPr>
            </a:lvl1pPr>
          </a:lstStyle>
          <a:p>
            <a:fld id="{35436CB0-DADE-4B0D-B1FE-C3DB34C7A00B}" type="datetime1">
              <a:rPr lang="de-DE" sz="900" smtClean="0"/>
              <a:t>11.04.2025</a:t>
            </a:fld>
            <a:endParaRPr lang="de-DE" sz="900" dirty="0"/>
          </a:p>
        </p:txBody>
      </p:sp>
      <p:sp>
        <p:nvSpPr>
          <p:cNvPr id="35" name="Date Placeholder 3">
            <a:extLst>
              <a:ext uri="{FF2B5EF4-FFF2-40B4-BE49-F238E27FC236}">
                <a16:creationId xmlns:a16="http://schemas.microsoft.com/office/drawing/2014/main" id="{2A7EA1DB-5E74-DD8E-1E93-20267D01926C}"/>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chemeClr val="bg2"/>
                </a:solidFill>
                <a:latin typeface="Nunito Sans Light" pitchFamily="2" charset="77"/>
              </a:rPr>
              <a:t>Stand:</a:t>
            </a:r>
          </a:p>
        </p:txBody>
      </p:sp>
      <p:sp>
        <p:nvSpPr>
          <p:cNvPr id="2" name="Fußzeilenplatzhalter 1">
            <a:extLst>
              <a:ext uri="{FF2B5EF4-FFF2-40B4-BE49-F238E27FC236}">
                <a16:creationId xmlns:a16="http://schemas.microsoft.com/office/drawing/2014/main" id="{8C3DA421-F777-E3B9-37B9-B3B370C62D6C}"/>
              </a:ext>
            </a:extLst>
          </p:cNvPr>
          <p:cNvSpPr>
            <a:spLocks noGrp="1"/>
          </p:cNvSpPr>
          <p:nvPr>
            <p:ph type="ftr" sz="quarter" idx="18"/>
          </p:nvPr>
        </p:nvSpPr>
        <p:spPr>
          <a:xfrm>
            <a:off x="2056861" y="5272876"/>
            <a:ext cx="4751928" cy="335840"/>
          </a:xfrm>
          <a:prstGeom prst="rect">
            <a:avLst/>
          </a:prstGeom>
        </p:spPr>
        <p:txBody>
          <a:bodyPr/>
          <a:lstStyle>
            <a:lvl1pPr>
              <a:defRPr>
                <a:solidFill>
                  <a:schemeClr val="bg2"/>
                </a:solidFill>
              </a:defRPr>
            </a:lvl1pPr>
          </a:lstStyle>
          <a:p>
            <a:r>
              <a:rPr lang="de-DE"/>
              <a:t>Mitgliederversammlung 2023 des BV xxxx</a:t>
            </a:r>
            <a:endParaRPr lang="de-DE" dirty="0"/>
          </a:p>
        </p:txBody>
      </p:sp>
      <p:cxnSp>
        <p:nvCxnSpPr>
          <p:cNvPr id="48" name="Gerade Verbindung 25">
            <a:extLst>
              <a:ext uri="{FF2B5EF4-FFF2-40B4-BE49-F238E27FC236}">
                <a16:creationId xmlns:a16="http://schemas.microsoft.com/office/drawing/2014/main" id="{E9903E6A-456A-AE18-13D2-FBDA723DC8C7}"/>
              </a:ext>
            </a:extLst>
          </p:cNvPr>
          <p:cNvCxnSpPr>
            <a:cxnSpLocks/>
          </p:cNvCxnSpPr>
          <p:nvPr userDrawn="1"/>
        </p:nvCxnSpPr>
        <p:spPr>
          <a:xfrm>
            <a:off x="573089" y="5197475"/>
            <a:ext cx="7599361" cy="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platzhalter 25">
            <a:extLst>
              <a:ext uri="{FF2B5EF4-FFF2-40B4-BE49-F238E27FC236}">
                <a16:creationId xmlns:a16="http://schemas.microsoft.com/office/drawing/2014/main" id="{06C7D6C1-D791-E476-2F40-6641F99B3859}"/>
              </a:ext>
            </a:extLst>
          </p:cNvPr>
          <p:cNvSpPr>
            <a:spLocks noGrp="1"/>
          </p:cNvSpPr>
          <p:nvPr>
            <p:ph type="body" sz="quarter" idx="24" hasCustomPrompt="1"/>
          </p:nvPr>
        </p:nvSpPr>
        <p:spPr>
          <a:xfrm>
            <a:off x="1146050" y="3042111"/>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5" name="Textplatzhalter 25">
            <a:extLst>
              <a:ext uri="{FF2B5EF4-FFF2-40B4-BE49-F238E27FC236}">
                <a16:creationId xmlns:a16="http://schemas.microsoft.com/office/drawing/2014/main" id="{97E4EF9F-4508-D0FC-696D-733CE56A8072}"/>
              </a:ext>
            </a:extLst>
          </p:cNvPr>
          <p:cNvSpPr>
            <a:spLocks noGrp="1"/>
          </p:cNvSpPr>
          <p:nvPr>
            <p:ph type="body" sz="quarter" idx="25" hasCustomPrompt="1"/>
          </p:nvPr>
        </p:nvSpPr>
        <p:spPr>
          <a:xfrm>
            <a:off x="4586328" y="2082669"/>
            <a:ext cx="3594482" cy="304272"/>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bg2"/>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6" name="Textplatzhalter 25">
            <a:extLst>
              <a:ext uri="{FF2B5EF4-FFF2-40B4-BE49-F238E27FC236}">
                <a16:creationId xmlns:a16="http://schemas.microsoft.com/office/drawing/2014/main" id="{020AD4AB-EC9B-AD71-6A57-A8A362869C58}"/>
              </a:ext>
            </a:extLst>
          </p:cNvPr>
          <p:cNvSpPr>
            <a:spLocks noGrp="1"/>
          </p:cNvSpPr>
          <p:nvPr>
            <p:ph type="body" sz="quarter" idx="26" hasCustomPrompt="1"/>
          </p:nvPr>
        </p:nvSpPr>
        <p:spPr>
          <a:xfrm>
            <a:off x="4586328" y="2366709"/>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accent2"/>
                </a:solidFill>
                <a:latin typeface="Nunito Sans Light" pitchFamily="2" charset="77"/>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7" name="Textplatzhalter 25">
            <a:extLst>
              <a:ext uri="{FF2B5EF4-FFF2-40B4-BE49-F238E27FC236}">
                <a16:creationId xmlns:a16="http://schemas.microsoft.com/office/drawing/2014/main" id="{1ACCBE80-0614-B67C-70C5-CE4DE222666E}"/>
              </a:ext>
            </a:extLst>
          </p:cNvPr>
          <p:cNvSpPr>
            <a:spLocks noGrp="1"/>
          </p:cNvSpPr>
          <p:nvPr>
            <p:ph type="body" sz="quarter" idx="27" hasCustomPrompt="1"/>
          </p:nvPr>
        </p:nvSpPr>
        <p:spPr>
          <a:xfrm>
            <a:off x="4586328" y="3035969"/>
            <a:ext cx="288271"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8" name="Textplatzhalter 25">
            <a:extLst>
              <a:ext uri="{FF2B5EF4-FFF2-40B4-BE49-F238E27FC236}">
                <a16:creationId xmlns:a16="http://schemas.microsoft.com/office/drawing/2014/main" id="{7E065F83-7677-D3E9-039C-694BA384B9DA}"/>
              </a:ext>
            </a:extLst>
          </p:cNvPr>
          <p:cNvSpPr>
            <a:spLocks noGrp="1"/>
          </p:cNvSpPr>
          <p:nvPr>
            <p:ph type="body" sz="quarter" idx="28" hasCustomPrompt="1"/>
          </p:nvPr>
        </p:nvSpPr>
        <p:spPr>
          <a:xfrm>
            <a:off x="4995998" y="3035968"/>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chemeClr val="bg2"/>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pic>
        <p:nvPicPr>
          <p:cNvPr id="9" name="Grafik 8">
            <a:extLst>
              <a:ext uri="{FF2B5EF4-FFF2-40B4-BE49-F238E27FC236}">
                <a16:creationId xmlns:a16="http://schemas.microsoft.com/office/drawing/2014/main" id="{A5E312B1-C8DE-7C07-9853-D8CAD5EAA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421464" y="5199561"/>
            <a:ext cx="438696" cy="272551"/>
          </a:xfrm>
          <a:prstGeom prst="rect">
            <a:avLst/>
          </a:prstGeom>
        </p:spPr>
      </p:pic>
      <p:pic>
        <p:nvPicPr>
          <p:cNvPr id="16" name="Grafik 15">
            <a:hlinkClick r:id="rId3"/>
            <a:extLst>
              <a:ext uri="{FF2B5EF4-FFF2-40B4-BE49-F238E27FC236}">
                <a16:creationId xmlns:a16="http://schemas.microsoft.com/office/drawing/2014/main" id="{CEFD108F-4A95-BB30-BCB4-B925EF14E15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76111" y="4343595"/>
            <a:ext cx="670890" cy="670890"/>
          </a:xfrm>
          <a:prstGeom prst="rect">
            <a:avLst/>
          </a:prstGeom>
        </p:spPr>
      </p:pic>
      <p:pic>
        <p:nvPicPr>
          <p:cNvPr id="17" name="Grafik 16">
            <a:hlinkClick r:id="rId6"/>
            <a:extLst>
              <a:ext uri="{FF2B5EF4-FFF2-40B4-BE49-F238E27FC236}">
                <a16:creationId xmlns:a16="http://schemas.microsoft.com/office/drawing/2014/main" id="{5E15B1A6-D2B3-442D-EEB9-CBF6BB40A435}"/>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40340" y="4325307"/>
            <a:ext cx="670890" cy="670890"/>
          </a:xfrm>
          <a:prstGeom prst="rect">
            <a:avLst/>
          </a:prstGeom>
        </p:spPr>
      </p:pic>
      <p:pic>
        <p:nvPicPr>
          <p:cNvPr id="18" name="Grafik 17">
            <a:hlinkClick r:id="rId9"/>
            <a:extLst>
              <a:ext uri="{FF2B5EF4-FFF2-40B4-BE49-F238E27FC236}">
                <a16:creationId xmlns:a16="http://schemas.microsoft.com/office/drawing/2014/main" id="{DBA647EA-70B4-62B1-925F-0024108D8BD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216412" y="4325307"/>
            <a:ext cx="670890" cy="670890"/>
          </a:xfrm>
          <a:prstGeom prst="rect">
            <a:avLst/>
          </a:prstGeom>
        </p:spPr>
      </p:pic>
      <p:pic>
        <p:nvPicPr>
          <p:cNvPr id="19" name="Grafik 18">
            <a:hlinkClick r:id="rId12"/>
            <a:extLst>
              <a:ext uri="{FF2B5EF4-FFF2-40B4-BE49-F238E27FC236}">
                <a16:creationId xmlns:a16="http://schemas.microsoft.com/office/drawing/2014/main" id="{C65F2E74-BBC1-D892-AA3F-EFF016229D2D}"/>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673612" y="4325307"/>
            <a:ext cx="670890" cy="670890"/>
          </a:xfrm>
          <a:prstGeom prst="rect">
            <a:avLst/>
          </a:prstGeom>
        </p:spPr>
      </p:pic>
      <p:pic>
        <p:nvPicPr>
          <p:cNvPr id="20" name="Grafik 19">
            <a:hlinkClick r:id="rId15"/>
            <a:extLst>
              <a:ext uri="{FF2B5EF4-FFF2-40B4-BE49-F238E27FC236}">
                <a16:creationId xmlns:a16="http://schemas.microsoft.com/office/drawing/2014/main" id="{976CAEA2-ED46-CBF2-1176-C9689C487906}"/>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197144" y="4334451"/>
            <a:ext cx="670890" cy="670890"/>
          </a:xfrm>
          <a:prstGeom prst="rect">
            <a:avLst/>
          </a:prstGeom>
        </p:spPr>
      </p:pic>
      <p:pic>
        <p:nvPicPr>
          <p:cNvPr id="31" name="Grafik 30">
            <a:hlinkClick r:id="rId18"/>
            <a:extLst>
              <a:ext uri="{FF2B5EF4-FFF2-40B4-BE49-F238E27FC236}">
                <a16:creationId xmlns:a16="http://schemas.microsoft.com/office/drawing/2014/main" id="{4E9A4B84-21C8-EF60-3C5F-DC5B99DEA50C}"/>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681776" y="4325307"/>
            <a:ext cx="670890" cy="670890"/>
          </a:xfrm>
          <a:prstGeom prst="rect">
            <a:avLst/>
          </a:prstGeom>
        </p:spPr>
      </p:pic>
      <p:pic>
        <p:nvPicPr>
          <p:cNvPr id="32" name="Grafik 31">
            <a:hlinkClick r:id="rId3"/>
            <a:extLst>
              <a:ext uri="{FF2B5EF4-FFF2-40B4-BE49-F238E27FC236}">
                <a16:creationId xmlns:a16="http://schemas.microsoft.com/office/drawing/2014/main" id="{5830D696-8C22-068C-314C-68F5F995B0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46538" y="4343595"/>
            <a:ext cx="670890" cy="670890"/>
          </a:xfrm>
          <a:prstGeom prst="rect">
            <a:avLst/>
          </a:prstGeom>
        </p:spPr>
      </p:pic>
      <p:pic>
        <p:nvPicPr>
          <p:cNvPr id="33" name="Grafik 32">
            <a:hlinkClick r:id="rId6"/>
            <a:extLst>
              <a:ext uri="{FF2B5EF4-FFF2-40B4-BE49-F238E27FC236}">
                <a16:creationId xmlns:a16="http://schemas.microsoft.com/office/drawing/2014/main" id="{0687D377-E851-00AA-9538-E0428D3C8A79}"/>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610767" y="4325307"/>
            <a:ext cx="670890" cy="670890"/>
          </a:xfrm>
          <a:prstGeom prst="rect">
            <a:avLst/>
          </a:prstGeom>
        </p:spPr>
      </p:pic>
      <p:pic>
        <p:nvPicPr>
          <p:cNvPr id="34" name="Grafik 33">
            <a:hlinkClick r:id="rId9"/>
            <a:extLst>
              <a:ext uri="{FF2B5EF4-FFF2-40B4-BE49-F238E27FC236}">
                <a16:creationId xmlns:a16="http://schemas.microsoft.com/office/drawing/2014/main" id="{26598D95-7FEE-E9AE-0F09-E8D5A2ABCDAB}"/>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186839" y="4325307"/>
            <a:ext cx="670890" cy="670890"/>
          </a:xfrm>
          <a:prstGeom prst="rect">
            <a:avLst/>
          </a:prstGeom>
        </p:spPr>
      </p:pic>
      <p:pic>
        <p:nvPicPr>
          <p:cNvPr id="41" name="Grafik 40">
            <a:hlinkClick r:id="rId12"/>
            <a:extLst>
              <a:ext uri="{FF2B5EF4-FFF2-40B4-BE49-F238E27FC236}">
                <a16:creationId xmlns:a16="http://schemas.microsoft.com/office/drawing/2014/main" id="{392D7988-A4CE-B296-3ECD-F12F9B1A6DF9}"/>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644039" y="4325307"/>
            <a:ext cx="670890" cy="670890"/>
          </a:xfrm>
          <a:prstGeom prst="rect">
            <a:avLst/>
          </a:prstGeom>
        </p:spPr>
      </p:pic>
      <p:pic>
        <p:nvPicPr>
          <p:cNvPr id="42" name="Grafik 41">
            <a:hlinkClick r:id="rId15"/>
            <a:extLst>
              <a:ext uri="{FF2B5EF4-FFF2-40B4-BE49-F238E27FC236}">
                <a16:creationId xmlns:a16="http://schemas.microsoft.com/office/drawing/2014/main" id="{C6655B0C-38AF-F110-66FB-5C255914F434}"/>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167571" y="4334451"/>
            <a:ext cx="670890" cy="670890"/>
          </a:xfrm>
          <a:prstGeom prst="rect">
            <a:avLst/>
          </a:prstGeom>
        </p:spPr>
      </p:pic>
      <p:pic>
        <p:nvPicPr>
          <p:cNvPr id="43" name="Grafik 42">
            <a:hlinkClick r:id="rId18"/>
            <a:extLst>
              <a:ext uri="{FF2B5EF4-FFF2-40B4-BE49-F238E27FC236}">
                <a16:creationId xmlns:a16="http://schemas.microsoft.com/office/drawing/2014/main" id="{CEB22CEB-5C56-A6A4-09AA-9C7B0E072381}"/>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652203" y="4325307"/>
            <a:ext cx="670890" cy="670890"/>
          </a:xfrm>
          <a:prstGeom prst="rect">
            <a:avLst/>
          </a:prstGeom>
        </p:spPr>
      </p:pic>
    </p:spTree>
    <p:extLst>
      <p:ext uri="{BB962C8B-B14F-4D97-AF65-F5344CB8AC3E}">
        <p14:creationId xmlns:p14="http://schemas.microsoft.com/office/powerpoint/2010/main" val="2159957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ontakt_W">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50B66EDE-0225-067F-4400-008F764257D3}"/>
              </a:ext>
            </a:extLst>
          </p:cNvPr>
          <p:cNvSpPr>
            <a:spLocks noGrp="1"/>
          </p:cNvSpPr>
          <p:nvPr>
            <p:ph type="pic" sz="quarter" idx="25"/>
          </p:nvPr>
        </p:nvSpPr>
        <p:spPr>
          <a:xfrm>
            <a:off x="736651" y="2088811"/>
            <a:ext cx="2787650" cy="2226013"/>
          </a:xfrm>
          <a:prstGeom prst="rect">
            <a:avLst/>
          </a:prstGeom>
        </p:spPr>
        <p:txBody>
          <a:bodyPr/>
          <a:lstStyle>
            <a:lvl1pPr marL="0" indent="0">
              <a:lnSpc>
                <a:spcPct val="100000"/>
              </a:lnSpc>
              <a:buNone/>
              <a:defRPr/>
            </a:lvl1pPr>
          </a:lstStyle>
          <a:p>
            <a:r>
              <a:rPr lang="de-DE"/>
              <a:t>Bild durch Klicken auf Symbol hinzufügen</a:t>
            </a:r>
            <a:endParaRPr lang="de-DE" dirty="0"/>
          </a:p>
        </p:txBody>
      </p:sp>
      <p:sp>
        <p:nvSpPr>
          <p:cNvPr id="41" name="Date Placeholder 3">
            <a:extLst>
              <a:ext uri="{FF2B5EF4-FFF2-40B4-BE49-F238E27FC236}">
                <a16:creationId xmlns:a16="http://schemas.microsoft.com/office/drawing/2014/main" id="{F2BF0728-1B7E-E82E-8D57-6A5451044BF0}"/>
              </a:ext>
            </a:extLst>
          </p:cNvPr>
          <p:cNvSpPr txBox="1">
            <a:spLocks/>
          </p:cNvSpPr>
          <p:nvPr userDrawn="1"/>
        </p:nvSpPr>
        <p:spPr>
          <a:xfrm>
            <a:off x="81849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l"/>
            <a:fld id="{9D5054F6-6491-8548-A6AB-E69F0D62098E}" type="slidenum">
              <a:rPr lang="de-DE" sz="900" b="0" i="0" smtClean="0">
                <a:solidFill>
                  <a:schemeClr val="bg2"/>
                </a:solidFill>
                <a:latin typeface="Nunito Sans Light" pitchFamily="2" charset="77"/>
              </a:rPr>
              <a:pPr algn="l"/>
              <a:t>‹Nr.›</a:t>
            </a:fld>
            <a:endParaRPr lang="de-DE" sz="900" b="0" i="0" dirty="0">
              <a:solidFill>
                <a:schemeClr val="bg2"/>
              </a:solidFill>
              <a:latin typeface="Nunito Sans Light" pitchFamily="2" charset="77"/>
            </a:endParaRPr>
          </a:p>
        </p:txBody>
      </p:sp>
      <p:grpSp>
        <p:nvGrpSpPr>
          <p:cNvPr id="15" name="Gruppieren 14">
            <a:extLst>
              <a:ext uri="{FF2B5EF4-FFF2-40B4-BE49-F238E27FC236}">
                <a16:creationId xmlns:a16="http://schemas.microsoft.com/office/drawing/2014/main" id="{93399AE2-86A8-D2FF-AD61-261920DD2295}"/>
              </a:ext>
            </a:extLst>
          </p:cNvPr>
          <p:cNvGrpSpPr/>
          <p:nvPr userDrawn="1"/>
        </p:nvGrpSpPr>
        <p:grpSpPr>
          <a:xfrm>
            <a:off x="692898" y="5336646"/>
            <a:ext cx="113885" cy="102665"/>
            <a:chOff x="923983" y="6403975"/>
            <a:chExt cx="151867" cy="123198"/>
          </a:xfrm>
          <a:noFill/>
        </p:grpSpPr>
        <p:sp>
          <p:nvSpPr>
            <p:cNvPr id="16" name="Rechteck 15">
              <a:extLst>
                <a:ext uri="{FF2B5EF4-FFF2-40B4-BE49-F238E27FC236}">
                  <a16:creationId xmlns:a16="http://schemas.microsoft.com/office/drawing/2014/main" id="{0307C016-183E-9D82-6F9A-7B5D35BA755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7" name="Rechteck 16">
              <a:extLst>
                <a:ext uri="{FF2B5EF4-FFF2-40B4-BE49-F238E27FC236}">
                  <a16:creationId xmlns:a16="http://schemas.microsoft.com/office/drawing/2014/main" id="{003FD9EE-FF45-32EB-D51A-6D3A4DE7A659}"/>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1" name="Gruppieren 20">
            <a:extLst>
              <a:ext uri="{FF2B5EF4-FFF2-40B4-BE49-F238E27FC236}">
                <a16:creationId xmlns:a16="http://schemas.microsoft.com/office/drawing/2014/main" id="{ACE63316-5F62-3D0F-FCAF-08496B419C2C}"/>
              </a:ext>
            </a:extLst>
          </p:cNvPr>
          <p:cNvGrpSpPr/>
          <p:nvPr userDrawn="1"/>
        </p:nvGrpSpPr>
        <p:grpSpPr>
          <a:xfrm>
            <a:off x="573088" y="5330689"/>
            <a:ext cx="134158" cy="141567"/>
            <a:chOff x="7072313" y="5197475"/>
            <a:chExt cx="134158" cy="141567"/>
          </a:xfrm>
        </p:grpSpPr>
        <p:sp>
          <p:nvSpPr>
            <p:cNvPr id="22" name="Rechteck 21">
              <a:extLst>
                <a:ext uri="{FF2B5EF4-FFF2-40B4-BE49-F238E27FC236}">
                  <a16:creationId xmlns:a16="http://schemas.microsoft.com/office/drawing/2014/main" id="{DE6AF958-438B-5828-395A-0B3756CBA8ED}"/>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3" name="Rechteck 22">
              <a:extLst>
                <a:ext uri="{FF2B5EF4-FFF2-40B4-BE49-F238E27FC236}">
                  <a16:creationId xmlns:a16="http://schemas.microsoft.com/office/drawing/2014/main" id="{E361B75B-D784-2B30-AD4D-3259DF63AE7B}"/>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5" name="Date Placeholder 3">
            <a:extLst>
              <a:ext uri="{FF2B5EF4-FFF2-40B4-BE49-F238E27FC236}">
                <a16:creationId xmlns:a16="http://schemas.microsoft.com/office/drawing/2014/main" id="{82F3B3F1-045F-6FD4-81FE-16D8C64AD60D}"/>
              </a:ext>
            </a:extLst>
          </p:cNvPr>
          <p:cNvSpPr txBox="1">
            <a:spLocks/>
          </p:cNvSpPr>
          <p:nvPr userDrawn="1"/>
        </p:nvSpPr>
        <p:spPr>
          <a:xfrm>
            <a:off x="7050189"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2" name="Textfeld 1">
            <a:extLst>
              <a:ext uri="{FF2B5EF4-FFF2-40B4-BE49-F238E27FC236}">
                <a16:creationId xmlns:a16="http://schemas.microsoft.com/office/drawing/2014/main" id="{F2B0E8CF-7174-1415-F32C-A03644BDEBDB}"/>
              </a:ext>
            </a:extLst>
          </p:cNvPr>
          <p:cNvSpPr txBox="1"/>
          <p:nvPr userDrawn="1"/>
        </p:nvSpPr>
        <p:spPr>
          <a:xfrm>
            <a:off x="744718" y="1342355"/>
            <a:ext cx="2500313" cy="615553"/>
          </a:xfrm>
          <a:prstGeom prst="rect">
            <a:avLst/>
          </a:prstGeom>
          <a:noFill/>
        </p:spPr>
        <p:txBody>
          <a:bodyPr wrap="square" lIns="0" tIns="0" rIns="0" bIns="0" rtlCol="0">
            <a:spAutoFit/>
          </a:bodyPr>
          <a:lstStyle/>
          <a:p>
            <a:r>
              <a:rPr lang="de-DE" sz="4000" b="1" i="0" kern="1200" dirty="0">
                <a:solidFill>
                  <a:schemeClr val="tx1"/>
                </a:solidFill>
                <a:latin typeface="Rajdhani Bold" panose="02000000000000000000" pitchFamily="2" charset="0"/>
                <a:ea typeface="+mj-ea"/>
              </a:rPr>
              <a:t>Kontakt</a:t>
            </a:r>
          </a:p>
        </p:txBody>
      </p:sp>
      <p:sp>
        <p:nvSpPr>
          <p:cNvPr id="39" name="Textplatzhalter 25">
            <a:extLst>
              <a:ext uri="{FF2B5EF4-FFF2-40B4-BE49-F238E27FC236}">
                <a16:creationId xmlns:a16="http://schemas.microsoft.com/office/drawing/2014/main" id="{3AE3BAA2-99AD-ACA7-EE0D-3D936653BDB7}"/>
              </a:ext>
            </a:extLst>
          </p:cNvPr>
          <p:cNvSpPr>
            <a:spLocks noGrp="1"/>
          </p:cNvSpPr>
          <p:nvPr>
            <p:ph type="body" sz="quarter" idx="13" hasCustomPrompt="1"/>
          </p:nvPr>
        </p:nvSpPr>
        <p:spPr>
          <a:xfrm>
            <a:off x="4577968" y="2088812"/>
            <a:ext cx="3594482" cy="304272"/>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tx1"/>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40" name="Textplatzhalter 25">
            <a:extLst>
              <a:ext uri="{FF2B5EF4-FFF2-40B4-BE49-F238E27FC236}">
                <a16:creationId xmlns:a16="http://schemas.microsoft.com/office/drawing/2014/main" id="{4FD6E482-2737-CDAE-9430-003DDEC33CCB}"/>
              </a:ext>
            </a:extLst>
          </p:cNvPr>
          <p:cNvSpPr>
            <a:spLocks noGrp="1"/>
          </p:cNvSpPr>
          <p:nvPr>
            <p:ph type="body" sz="quarter" idx="14" hasCustomPrompt="1"/>
          </p:nvPr>
        </p:nvSpPr>
        <p:spPr>
          <a:xfrm>
            <a:off x="4577968" y="2372852"/>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tx1"/>
                </a:solidFill>
                <a:latin typeface="+mn-lt"/>
                <a:cs typeface="Calibri" panose="020F0502020204030204" pitchFamily="34"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42" name="Textplatzhalter 25">
            <a:extLst>
              <a:ext uri="{FF2B5EF4-FFF2-40B4-BE49-F238E27FC236}">
                <a16:creationId xmlns:a16="http://schemas.microsoft.com/office/drawing/2014/main" id="{D777260D-ADDF-34DA-F1AE-69054A0AF42E}"/>
              </a:ext>
            </a:extLst>
          </p:cNvPr>
          <p:cNvSpPr>
            <a:spLocks noGrp="1"/>
          </p:cNvSpPr>
          <p:nvPr>
            <p:ph type="body" sz="quarter" idx="15" hasCustomPrompt="1"/>
          </p:nvPr>
        </p:nvSpPr>
        <p:spPr>
          <a:xfrm>
            <a:off x="4577968" y="3047407"/>
            <a:ext cx="269803"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38" name="Date Placeholder 3">
            <a:extLst>
              <a:ext uri="{FF2B5EF4-FFF2-40B4-BE49-F238E27FC236}">
                <a16:creationId xmlns:a16="http://schemas.microsoft.com/office/drawing/2014/main" id="{2A9694A5-2EBF-D684-5F70-9354AFB9B3A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58" name="Gerade Verbindung 25">
            <a:extLst>
              <a:ext uri="{FF2B5EF4-FFF2-40B4-BE49-F238E27FC236}">
                <a16:creationId xmlns:a16="http://schemas.microsoft.com/office/drawing/2014/main" id="{006F76CA-D0AA-DB11-63BE-17F43CAD348A}"/>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8" name="Textplatzhalter 25">
            <a:extLst>
              <a:ext uri="{FF2B5EF4-FFF2-40B4-BE49-F238E27FC236}">
                <a16:creationId xmlns:a16="http://schemas.microsoft.com/office/drawing/2014/main" id="{ECDC7530-B774-5DED-720D-57CC642F444D}"/>
              </a:ext>
            </a:extLst>
          </p:cNvPr>
          <p:cNvSpPr>
            <a:spLocks noGrp="1"/>
          </p:cNvSpPr>
          <p:nvPr>
            <p:ph type="body" sz="quarter" idx="24" hasCustomPrompt="1"/>
          </p:nvPr>
        </p:nvSpPr>
        <p:spPr>
          <a:xfrm>
            <a:off x="5000171" y="3047406"/>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5" name="Fußzeilenplatzhalter 3">
            <a:extLst>
              <a:ext uri="{FF2B5EF4-FFF2-40B4-BE49-F238E27FC236}">
                <a16:creationId xmlns:a16="http://schemas.microsoft.com/office/drawing/2014/main" id="{1CF9DD0F-791C-F0ED-B24A-B93EACDCB561}"/>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7" name="Grafik 6">
            <a:extLst>
              <a:ext uri="{FF2B5EF4-FFF2-40B4-BE49-F238E27FC236}">
                <a16:creationId xmlns:a16="http://schemas.microsoft.com/office/drawing/2014/main" id="{56474B0D-7ABF-7433-D83A-6628F8DB3C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3" name="Datumsplatzhalter 17">
            <a:extLst>
              <a:ext uri="{FF2B5EF4-FFF2-40B4-BE49-F238E27FC236}">
                <a16:creationId xmlns:a16="http://schemas.microsoft.com/office/drawing/2014/main" id="{28458812-9871-8D3D-80AD-7DA0D61F5356}"/>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50489DD7-F95C-4678-A473-BCF0BFE9DB28}" type="datetime1">
              <a:rPr lang="de-DE" sz="900" smtClean="0"/>
              <a:t>11.04.2025</a:t>
            </a:fld>
            <a:endParaRPr lang="de-DE" sz="900" dirty="0"/>
          </a:p>
        </p:txBody>
      </p:sp>
      <p:pic>
        <p:nvPicPr>
          <p:cNvPr id="6" name="Grafik 5">
            <a:hlinkClick r:id="rId3"/>
            <a:extLst>
              <a:ext uri="{FF2B5EF4-FFF2-40B4-BE49-F238E27FC236}">
                <a16:creationId xmlns:a16="http://schemas.microsoft.com/office/drawing/2014/main" id="{0639E9F5-2DCC-0B8F-B428-26B444079BB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118218" y="4342154"/>
            <a:ext cx="670890" cy="670890"/>
          </a:xfrm>
          <a:prstGeom prst="rect">
            <a:avLst/>
          </a:prstGeom>
        </p:spPr>
      </p:pic>
      <p:pic>
        <p:nvPicPr>
          <p:cNvPr id="8" name="Grafik 7">
            <a:hlinkClick r:id="rId6"/>
            <a:extLst>
              <a:ext uri="{FF2B5EF4-FFF2-40B4-BE49-F238E27FC236}">
                <a16:creationId xmlns:a16="http://schemas.microsoft.com/office/drawing/2014/main" id="{7FF55BB6-062C-6B53-353C-FDF705610D52}"/>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582447" y="4323866"/>
            <a:ext cx="670890" cy="670890"/>
          </a:xfrm>
          <a:prstGeom prst="rect">
            <a:avLst/>
          </a:prstGeom>
        </p:spPr>
      </p:pic>
      <p:pic>
        <p:nvPicPr>
          <p:cNvPr id="9" name="Grafik 8">
            <a:hlinkClick r:id="rId9"/>
            <a:extLst>
              <a:ext uri="{FF2B5EF4-FFF2-40B4-BE49-F238E27FC236}">
                <a16:creationId xmlns:a16="http://schemas.microsoft.com/office/drawing/2014/main" id="{4373DD27-5DB6-0915-B20A-A5F36FC198DB}"/>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158519" y="4323866"/>
            <a:ext cx="670890" cy="670890"/>
          </a:xfrm>
          <a:prstGeom prst="rect">
            <a:avLst/>
          </a:prstGeom>
        </p:spPr>
      </p:pic>
      <p:pic>
        <p:nvPicPr>
          <p:cNvPr id="10" name="Grafik 9">
            <a:hlinkClick r:id="rId12"/>
            <a:extLst>
              <a:ext uri="{FF2B5EF4-FFF2-40B4-BE49-F238E27FC236}">
                <a16:creationId xmlns:a16="http://schemas.microsoft.com/office/drawing/2014/main" id="{F7777E27-53B4-130D-1AB2-1618176EB14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615719" y="4323866"/>
            <a:ext cx="670890" cy="670890"/>
          </a:xfrm>
          <a:prstGeom prst="rect">
            <a:avLst/>
          </a:prstGeom>
        </p:spPr>
      </p:pic>
      <p:pic>
        <p:nvPicPr>
          <p:cNvPr id="11" name="Grafik 10">
            <a:hlinkClick r:id="rId15"/>
            <a:extLst>
              <a:ext uri="{FF2B5EF4-FFF2-40B4-BE49-F238E27FC236}">
                <a16:creationId xmlns:a16="http://schemas.microsoft.com/office/drawing/2014/main" id="{8FD24781-165E-E529-1C5F-9274254A58C0}"/>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139251" y="4333010"/>
            <a:ext cx="670890" cy="670890"/>
          </a:xfrm>
          <a:prstGeom prst="rect">
            <a:avLst/>
          </a:prstGeom>
        </p:spPr>
      </p:pic>
      <p:pic>
        <p:nvPicPr>
          <p:cNvPr id="12" name="Grafik 11">
            <a:hlinkClick r:id="rId18"/>
            <a:extLst>
              <a:ext uri="{FF2B5EF4-FFF2-40B4-BE49-F238E27FC236}">
                <a16:creationId xmlns:a16="http://schemas.microsoft.com/office/drawing/2014/main" id="{47A54F40-3696-7E06-0A93-AC8C7D93EDCC}"/>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623883" y="4323866"/>
            <a:ext cx="670890" cy="670890"/>
          </a:xfrm>
          <a:prstGeom prst="rect">
            <a:avLst/>
          </a:prstGeom>
        </p:spPr>
      </p:pic>
    </p:spTree>
    <p:extLst>
      <p:ext uri="{BB962C8B-B14F-4D97-AF65-F5344CB8AC3E}">
        <p14:creationId xmlns:p14="http://schemas.microsoft.com/office/powerpoint/2010/main" val="200565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VDI_Titelfolie Bild ">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5AA45C4-B618-510F-C805-155D06E82C13}"/>
              </a:ext>
            </a:extLst>
          </p:cNvPr>
          <p:cNvSpPr>
            <a:spLocks noGrp="1"/>
          </p:cNvSpPr>
          <p:nvPr>
            <p:ph type="pic" sz="quarter" idx="12" hasCustomPrompt="1"/>
          </p:nvPr>
        </p:nvSpPr>
        <p:spPr>
          <a:xfrm>
            <a:off x="6011863" y="481013"/>
            <a:ext cx="1482725" cy="487362"/>
          </a:xfrm>
          <a:prstGeom prst="rect">
            <a:avLst/>
          </a:prstGeom>
        </p:spPr>
        <p:txBody>
          <a:bodyPr/>
          <a:lstStyle>
            <a:lvl1pPr marL="0" indent="0">
              <a:buNone/>
              <a:defRPr/>
            </a:lvl1pPr>
          </a:lstStyle>
          <a:p>
            <a:r>
              <a:rPr lang="de-DE" dirty="0"/>
              <a:t>Logo einfügen</a:t>
            </a:r>
          </a:p>
        </p:txBody>
      </p:sp>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sp>
        <p:nvSpPr>
          <p:cNvPr id="8" name="Bildplatzhalter 7">
            <a:extLst>
              <a:ext uri="{FF2B5EF4-FFF2-40B4-BE49-F238E27FC236}">
                <a16:creationId xmlns:a16="http://schemas.microsoft.com/office/drawing/2014/main" id="{D0F069C4-BDB4-8B51-CA2B-E98D8F7C5CC4}"/>
              </a:ext>
            </a:extLst>
          </p:cNvPr>
          <p:cNvSpPr>
            <a:spLocks noGrp="1"/>
          </p:cNvSpPr>
          <p:nvPr>
            <p:ph type="pic" sz="quarter" idx="11" hasCustomPrompt="1"/>
          </p:nvPr>
        </p:nvSpPr>
        <p:spPr>
          <a:xfrm>
            <a:off x="0" y="0"/>
            <a:ext cx="5500800" cy="5715000"/>
          </a:xfrm>
          <a:prstGeom prst="rect">
            <a:avLst/>
          </a:prstGeom>
        </p:spPr>
        <p:txBody>
          <a:bodyPr/>
          <a:lstStyle>
            <a:lvl1pPr marL="0" indent="0">
              <a:buNone/>
              <a:defRPr/>
            </a:lvl1pPr>
          </a:lstStyle>
          <a:p>
            <a:r>
              <a:rPr lang="de-DE" dirty="0"/>
              <a:t>Titelbild einfügen:</a:t>
            </a:r>
          </a:p>
          <a:p>
            <a:r>
              <a:rPr lang="de-DE" dirty="0"/>
              <a:t>Format: 15,88 x 15,28 cm</a:t>
            </a:r>
          </a:p>
        </p:txBody>
      </p:sp>
      <p:sp>
        <p:nvSpPr>
          <p:cNvPr id="2" name="Subtitle 2">
            <a:extLst>
              <a:ext uri="{FF2B5EF4-FFF2-40B4-BE49-F238E27FC236}">
                <a16:creationId xmlns:a16="http://schemas.microsoft.com/office/drawing/2014/main" id="{BD9CA646-7A8A-B37E-A121-0FF703055CA7}"/>
              </a:ext>
            </a:extLst>
          </p:cNvPr>
          <p:cNvSpPr>
            <a:spLocks noGrp="1"/>
          </p:cNvSpPr>
          <p:nvPr>
            <p:ph type="subTitle" idx="1"/>
          </p:nvPr>
        </p:nvSpPr>
        <p:spPr>
          <a:xfrm>
            <a:off x="6012110" y="3420000"/>
            <a:ext cx="2847728" cy="510396"/>
          </a:xfrm>
          <a:prstGeom prst="rect">
            <a:avLst/>
          </a:prstGeom>
        </p:spPr>
        <p:txBody>
          <a:bodyPr wrap="square" lIns="0" tIns="0" rIns="0" bIns="0">
            <a:spAutoFit/>
          </a:bodyPr>
          <a:lstStyle>
            <a:lvl1pPr marL="0" indent="0" algn="l">
              <a:lnSpc>
                <a:spcPct val="100000"/>
              </a:lnSpc>
              <a:spcBef>
                <a:spcPts val="0"/>
              </a:spcBef>
              <a:buNone/>
              <a:defRPr sz="1600" b="1" i="0">
                <a:solidFill>
                  <a:srgbClr val="80C3F2"/>
                </a:solidFill>
                <a:latin typeface="Nunito Sans Light" pitchFamily="2" charset="0"/>
              </a:defRPr>
            </a:lvl1pPr>
            <a:lvl2pPr marL="342820" indent="0" algn="ctr">
              <a:buNone/>
              <a:defRPr sz="1500"/>
            </a:lvl2pPr>
            <a:lvl3pPr marL="685640" indent="0" algn="ctr">
              <a:buNone/>
              <a:defRPr sz="1350"/>
            </a:lvl3pPr>
            <a:lvl4pPr marL="1028460" indent="0" algn="ctr">
              <a:buNone/>
              <a:defRPr sz="1200"/>
            </a:lvl4pPr>
            <a:lvl5pPr marL="1371280" indent="0" algn="ctr">
              <a:buNone/>
              <a:defRPr sz="1200"/>
            </a:lvl5pPr>
            <a:lvl6pPr marL="1714100" indent="0" algn="ctr">
              <a:buNone/>
              <a:defRPr sz="1200"/>
            </a:lvl6pPr>
            <a:lvl7pPr marL="2056920" indent="0" algn="ctr">
              <a:buNone/>
              <a:defRPr sz="1200"/>
            </a:lvl7pPr>
            <a:lvl8pPr marL="2399740" indent="0" algn="ctr">
              <a:buNone/>
              <a:defRPr sz="1200"/>
            </a:lvl8pPr>
            <a:lvl9pPr marL="2742560" indent="0" algn="ctr">
              <a:buNone/>
              <a:defRPr sz="1200"/>
            </a:lvl9pPr>
          </a:lstStyle>
          <a:p>
            <a:r>
              <a:rPr lang="de-DE"/>
              <a:t>Master-Untertitelformat bearbeiten</a:t>
            </a:r>
            <a:endParaRPr lang="en-US" dirty="0"/>
          </a:p>
        </p:txBody>
      </p:sp>
      <p:sp>
        <p:nvSpPr>
          <p:cNvPr id="6" name="Date Placeholder 3">
            <a:extLst>
              <a:ext uri="{FF2B5EF4-FFF2-40B4-BE49-F238E27FC236}">
                <a16:creationId xmlns:a16="http://schemas.microsoft.com/office/drawing/2014/main" id="{E6BB6D70-7738-E125-C8EC-E871B82A7D1A}"/>
              </a:ext>
            </a:extLst>
          </p:cNvPr>
          <p:cNvSpPr txBox="1">
            <a:spLocks/>
          </p:cNvSpPr>
          <p:nvPr userDrawn="1"/>
        </p:nvSpPr>
        <p:spPr>
          <a:xfrm>
            <a:off x="6256959" y="5286462"/>
            <a:ext cx="335759"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000000"/>
                </a:solidFill>
                <a:latin typeface="Nunito Sans Light" pitchFamily="2" charset="77"/>
              </a:rPr>
              <a:t>Stand:</a:t>
            </a:r>
          </a:p>
        </p:txBody>
      </p:sp>
      <p:grpSp>
        <p:nvGrpSpPr>
          <p:cNvPr id="9" name="Gruppieren 8">
            <a:extLst>
              <a:ext uri="{FF2B5EF4-FFF2-40B4-BE49-F238E27FC236}">
                <a16:creationId xmlns:a16="http://schemas.microsoft.com/office/drawing/2014/main" id="{9C886860-E68F-43A5-1462-2AA34153F1B4}"/>
              </a:ext>
            </a:extLst>
          </p:cNvPr>
          <p:cNvGrpSpPr/>
          <p:nvPr userDrawn="1"/>
        </p:nvGrpSpPr>
        <p:grpSpPr>
          <a:xfrm>
            <a:off x="6030806" y="5329975"/>
            <a:ext cx="134158" cy="141567"/>
            <a:chOff x="7072313" y="5197475"/>
            <a:chExt cx="134158" cy="141567"/>
          </a:xfrm>
        </p:grpSpPr>
        <p:sp>
          <p:nvSpPr>
            <p:cNvPr id="13" name="Rechteck 12">
              <a:extLst>
                <a:ext uri="{FF2B5EF4-FFF2-40B4-BE49-F238E27FC236}">
                  <a16:creationId xmlns:a16="http://schemas.microsoft.com/office/drawing/2014/main" id="{4269D74D-22FA-3240-FBD6-2BA3BE7FFB06}"/>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14" name="Rechteck 13">
              <a:extLst>
                <a:ext uri="{FF2B5EF4-FFF2-40B4-BE49-F238E27FC236}">
                  <a16:creationId xmlns:a16="http://schemas.microsoft.com/office/drawing/2014/main" id="{18A8A95C-A293-6EE8-2963-C91EEF143718}"/>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16" name="Date Placeholder 3">
            <a:extLst>
              <a:ext uri="{FF2B5EF4-FFF2-40B4-BE49-F238E27FC236}">
                <a16:creationId xmlns:a16="http://schemas.microsoft.com/office/drawing/2014/main" id="{24F6F926-4D0A-88D4-B885-922D39DD7ED1}"/>
              </a:ext>
            </a:extLst>
          </p:cNvPr>
          <p:cNvSpPr txBox="1">
            <a:spLocks/>
          </p:cNvSpPr>
          <p:nvPr userDrawn="1"/>
        </p:nvSpPr>
        <p:spPr>
          <a:xfrm>
            <a:off x="6612559" y="5286462"/>
            <a:ext cx="894622"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fld id="{E872FEBF-E325-4840-B634-45479AF823DE}" type="datetime1">
              <a:rPr lang="de-DE" sz="900" b="0" i="0" smtClean="0">
                <a:solidFill>
                  <a:srgbClr val="000000"/>
                </a:solidFill>
                <a:latin typeface="Nunito Sans Light" pitchFamily="2" charset="77"/>
              </a:rPr>
              <a:t>11.04.2025</a:t>
            </a:fld>
            <a:endParaRPr lang="de-DE" sz="900" b="0" i="0" dirty="0">
              <a:solidFill>
                <a:srgbClr val="000000"/>
              </a:solidFill>
              <a:latin typeface="Nunito Sans Light" pitchFamily="2" charset="77"/>
            </a:endParaRPr>
          </a:p>
        </p:txBody>
      </p:sp>
      <p:sp>
        <p:nvSpPr>
          <p:cNvPr id="17" name="Titel 11">
            <a:extLst>
              <a:ext uri="{FF2B5EF4-FFF2-40B4-BE49-F238E27FC236}">
                <a16:creationId xmlns:a16="http://schemas.microsoft.com/office/drawing/2014/main" id="{BE136B14-1F83-BFDA-35A6-236FC508C1DA}"/>
              </a:ext>
            </a:extLst>
          </p:cNvPr>
          <p:cNvSpPr>
            <a:spLocks noGrp="1"/>
          </p:cNvSpPr>
          <p:nvPr>
            <p:ph type="title"/>
          </p:nvPr>
        </p:nvSpPr>
        <p:spPr>
          <a:xfrm>
            <a:off x="6011863" y="2610774"/>
            <a:ext cx="2847975" cy="743793"/>
          </a:xfrm>
        </p:spPr>
        <p:txBody>
          <a:bodyPr anchor="b" anchorCtr="0"/>
          <a:lstStyle>
            <a:lvl1pPr>
              <a:lnSpc>
                <a:spcPts val="2800"/>
              </a:lnSpc>
              <a:defRPr/>
            </a:lvl1pPr>
          </a:lstStyle>
          <a:p>
            <a:r>
              <a:rPr lang="de-DE"/>
              <a:t>Mastertitelformat bearbeiten</a:t>
            </a:r>
            <a:endParaRPr lang="de-DE" dirty="0"/>
          </a:p>
        </p:txBody>
      </p:sp>
      <p:pic>
        <p:nvPicPr>
          <p:cNvPr id="11" name="Grafik 10">
            <a:extLst>
              <a:ext uri="{FF2B5EF4-FFF2-40B4-BE49-F238E27FC236}">
                <a16:creationId xmlns:a16="http://schemas.microsoft.com/office/drawing/2014/main" id="{E31A0063-F042-E3CF-6E61-98CE4E87A6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3524" y="287463"/>
            <a:ext cx="1096314" cy="681115"/>
          </a:xfrm>
          <a:prstGeom prst="rect">
            <a:avLst/>
          </a:prstGeom>
        </p:spPr>
      </p:pic>
    </p:spTree>
    <p:extLst>
      <p:ext uri="{BB962C8B-B14F-4D97-AF65-F5344CB8AC3E}">
        <p14:creationId xmlns:p14="http://schemas.microsoft.com/office/powerpoint/2010/main" val="569838235"/>
      </p:ext>
    </p:extLst>
  </p:cSld>
  <p:clrMapOvr>
    <a:masterClrMapping/>
  </p:clrMapOvr>
  <p:extLst>
    <p:ext uri="{DCECCB84-F9BA-43D5-87BE-67443E8EF086}">
      <p15:sldGuideLst xmlns:p15="http://schemas.microsoft.com/office/powerpoint/2012/main">
        <p15:guide id="1" orient="horz" pos="30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Kontakt_W">
    <p:spTree>
      <p:nvGrpSpPr>
        <p:cNvPr id="1" name=""/>
        <p:cNvGrpSpPr/>
        <p:nvPr/>
      </p:nvGrpSpPr>
      <p:grpSpPr>
        <a:xfrm>
          <a:off x="0" y="0"/>
          <a:ext cx="0" cy="0"/>
          <a:chOff x="0" y="0"/>
          <a:chExt cx="0" cy="0"/>
        </a:xfrm>
      </p:grpSpPr>
      <p:sp>
        <p:nvSpPr>
          <p:cNvPr id="41" name="Date Placeholder 3">
            <a:extLst>
              <a:ext uri="{FF2B5EF4-FFF2-40B4-BE49-F238E27FC236}">
                <a16:creationId xmlns:a16="http://schemas.microsoft.com/office/drawing/2014/main" id="{F2BF0728-1B7E-E82E-8D57-6A5451044BF0}"/>
              </a:ext>
            </a:extLst>
          </p:cNvPr>
          <p:cNvSpPr txBox="1">
            <a:spLocks/>
          </p:cNvSpPr>
          <p:nvPr userDrawn="1"/>
        </p:nvSpPr>
        <p:spPr>
          <a:xfrm>
            <a:off x="81849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l"/>
            <a:fld id="{9D5054F6-6491-8548-A6AB-E69F0D62098E}" type="slidenum">
              <a:rPr lang="de-DE" sz="900" b="0" i="0" smtClean="0">
                <a:solidFill>
                  <a:schemeClr val="bg2"/>
                </a:solidFill>
                <a:latin typeface="Nunito Sans Light" pitchFamily="2" charset="77"/>
              </a:rPr>
              <a:pPr algn="l"/>
              <a:t>‹Nr.›</a:t>
            </a:fld>
            <a:endParaRPr lang="de-DE" sz="900" b="0" i="0" dirty="0">
              <a:solidFill>
                <a:schemeClr val="bg2"/>
              </a:solidFill>
              <a:latin typeface="Nunito Sans Light" pitchFamily="2" charset="77"/>
            </a:endParaRPr>
          </a:p>
        </p:txBody>
      </p:sp>
      <p:grpSp>
        <p:nvGrpSpPr>
          <p:cNvPr id="15" name="Gruppieren 14">
            <a:extLst>
              <a:ext uri="{FF2B5EF4-FFF2-40B4-BE49-F238E27FC236}">
                <a16:creationId xmlns:a16="http://schemas.microsoft.com/office/drawing/2014/main" id="{93399AE2-86A8-D2FF-AD61-261920DD2295}"/>
              </a:ext>
            </a:extLst>
          </p:cNvPr>
          <p:cNvGrpSpPr/>
          <p:nvPr userDrawn="1"/>
        </p:nvGrpSpPr>
        <p:grpSpPr>
          <a:xfrm>
            <a:off x="692898" y="5336646"/>
            <a:ext cx="113885" cy="102665"/>
            <a:chOff x="923983" y="6403975"/>
            <a:chExt cx="151867" cy="123198"/>
          </a:xfrm>
          <a:noFill/>
        </p:grpSpPr>
        <p:sp>
          <p:nvSpPr>
            <p:cNvPr id="16" name="Rechteck 15">
              <a:extLst>
                <a:ext uri="{FF2B5EF4-FFF2-40B4-BE49-F238E27FC236}">
                  <a16:creationId xmlns:a16="http://schemas.microsoft.com/office/drawing/2014/main" id="{0307C016-183E-9D82-6F9A-7B5D35BA755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7" name="Rechteck 16">
              <a:extLst>
                <a:ext uri="{FF2B5EF4-FFF2-40B4-BE49-F238E27FC236}">
                  <a16:creationId xmlns:a16="http://schemas.microsoft.com/office/drawing/2014/main" id="{003FD9EE-FF45-32EB-D51A-6D3A4DE7A659}"/>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1" name="Gruppieren 20">
            <a:extLst>
              <a:ext uri="{FF2B5EF4-FFF2-40B4-BE49-F238E27FC236}">
                <a16:creationId xmlns:a16="http://schemas.microsoft.com/office/drawing/2014/main" id="{ACE63316-5F62-3D0F-FCAF-08496B419C2C}"/>
              </a:ext>
            </a:extLst>
          </p:cNvPr>
          <p:cNvGrpSpPr/>
          <p:nvPr userDrawn="1"/>
        </p:nvGrpSpPr>
        <p:grpSpPr>
          <a:xfrm>
            <a:off x="573088" y="5330689"/>
            <a:ext cx="134158" cy="141567"/>
            <a:chOff x="7072313" y="5197475"/>
            <a:chExt cx="134158" cy="141567"/>
          </a:xfrm>
        </p:grpSpPr>
        <p:sp>
          <p:nvSpPr>
            <p:cNvPr id="22" name="Rechteck 21">
              <a:extLst>
                <a:ext uri="{FF2B5EF4-FFF2-40B4-BE49-F238E27FC236}">
                  <a16:creationId xmlns:a16="http://schemas.microsoft.com/office/drawing/2014/main" id="{DE6AF958-438B-5828-395A-0B3756CBA8ED}"/>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3" name="Rechteck 22">
              <a:extLst>
                <a:ext uri="{FF2B5EF4-FFF2-40B4-BE49-F238E27FC236}">
                  <a16:creationId xmlns:a16="http://schemas.microsoft.com/office/drawing/2014/main" id="{E361B75B-D784-2B30-AD4D-3259DF63AE7B}"/>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5" name="Date Placeholder 3">
            <a:extLst>
              <a:ext uri="{FF2B5EF4-FFF2-40B4-BE49-F238E27FC236}">
                <a16:creationId xmlns:a16="http://schemas.microsoft.com/office/drawing/2014/main" id="{82F3B3F1-045F-6FD4-81FE-16D8C64AD60D}"/>
              </a:ext>
            </a:extLst>
          </p:cNvPr>
          <p:cNvSpPr txBox="1">
            <a:spLocks/>
          </p:cNvSpPr>
          <p:nvPr userDrawn="1"/>
        </p:nvSpPr>
        <p:spPr>
          <a:xfrm>
            <a:off x="7050189"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38" name="Date Placeholder 3">
            <a:extLst>
              <a:ext uri="{FF2B5EF4-FFF2-40B4-BE49-F238E27FC236}">
                <a16:creationId xmlns:a16="http://schemas.microsoft.com/office/drawing/2014/main" id="{2A9694A5-2EBF-D684-5F70-9354AFB9B3A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58" name="Gerade Verbindung 25">
            <a:extLst>
              <a:ext uri="{FF2B5EF4-FFF2-40B4-BE49-F238E27FC236}">
                <a16:creationId xmlns:a16="http://schemas.microsoft.com/office/drawing/2014/main" id="{006F76CA-D0AA-DB11-63BE-17F43CAD348A}"/>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7599081F-125A-7FAC-7118-530FCF66B603}"/>
              </a:ext>
            </a:extLst>
          </p:cNvPr>
          <p:cNvSpPr txBox="1"/>
          <p:nvPr userDrawn="1"/>
        </p:nvSpPr>
        <p:spPr>
          <a:xfrm>
            <a:off x="747355" y="540495"/>
            <a:ext cx="2500313" cy="615553"/>
          </a:xfrm>
          <a:prstGeom prst="rect">
            <a:avLst/>
          </a:prstGeom>
          <a:noFill/>
        </p:spPr>
        <p:txBody>
          <a:bodyPr wrap="square" lIns="0" tIns="0" rIns="0" bIns="0" rtlCol="0">
            <a:spAutoFit/>
          </a:bodyPr>
          <a:lstStyle/>
          <a:p>
            <a:r>
              <a:rPr lang="de-DE" sz="4000" b="1" i="0" kern="1200" dirty="0">
                <a:solidFill>
                  <a:schemeClr val="tx1"/>
                </a:solidFill>
                <a:latin typeface="Rajdhani Bold" panose="02000000000000000000" pitchFamily="2" charset="0"/>
                <a:ea typeface="+mj-ea"/>
              </a:rPr>
              <a:t>Kontakt</a:t>
            </a:r>
          </a:p>
        </p:txBody>
      </p:sp>
      <p:sp>
        <p:nvSpPr>
          <p:cNvPr id="19" name="Textplatzhalter 25">
            <a:extLst>
              <a:ext uri="{FF2B5EF4-FFF2-40B4-BE49-F238E27FC236}">
                <a16:creationId xmlns:a16="http://schemas.microsoft.com/office/drawing/2014/main" id="{7E566899-ECFC-EE78-7752-015303F00A83}"/>
              </a:ext>
            </a:extLst>
          </p:cNvPr>
          <p:cNvSpPr>
            <a:spLocks noGrp="1"/>
          </p:cNvSpPr>
          <p:nvPr>
            <p:ph type="body" sz="quarter" idx="14" hasCustomPrompt="1"/>
          </p:nvPr>
        </p:nvSpPr>
        <p:spPr>
          <a:xfrm>
            <a:off x="4577968" y="2626070"/>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tx1"/>
                </a:solidFill>
                <a:latin typeface="+mn-lt"/>
                <a:cs typeface="Calibri" panose="020F0502020204030204" pitchFamily="34"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20" name="Textplatzhalter 25">
            <a:extLst>
              <a:ext uri="{FF2B5EF4-FFF2-40B4-BE49-F238E27FC236}">
                <a16:creationId xmlns:a16="http://schemas.microsoft.com/office/drawing/2014/main" id="{7002936E-35A0-B7E3-7911-51EC1691B747}"/>
              </a:ext>
            </a:extLst>
          </p:cNvPr>
          <p:cNvSpPr>
            <a:spLocks noGrp="1"/>
          </p:cNvSpPr>
          <p:nvPr>
            <p:ph type="body" sz="quarter" idx="15" hasCustomPrompt="1"/>
          </p:nvPr>
        </p:nvSpPr>
        <p:spPr>
          <a:xfrm>
            <a:off x="4577968" y="3300625"/>
            <a:ext cx="269803"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27" name="Textplatzhalter 25">
            <a:extLst>
              <a:ext uri="{FF2B5EF4-FFF2-40B4-BE49-F238E27FC236}">
                <a16:creationId xmlns:a16="http://schemas.microsoft.com/office/drawing/2014/main" id="{391ECC45-C62E-862A-C148-5E479C58D376}"/>
              </a:ext>
            </a:extLst>
          </p:cNvPr>
          <p:cNvSpPr>
            <a:spLocks noGrp="1"/>
          </p:cNvSpPr>
          <p:nvPr>
            <p:ph type="body" sz="quarter" idx="24" hasCustomPrompt="1"/>
          </p:nvPr>
        </p:nvSpPr>
        <p:spPr>
          <a:xfrm>
            <a:off x="5000171" y="3300624"/>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29" name="Textplatzhalter 25">
            <a:extLst>
              <a:ext uri="{FF2B5EF4-FFF2-40B4-BE49-F238E27FC236}">
                <a16:creationId xmlns:a16="http://schemas.microsoft.com/office/drawing/2014/main" id="{25FD5248-BA78-0247-7460-A4B2D0BDD017}"/>
              </a:ext>
            </a:extLst>
          </p:cNvPr>
          <p:cNvSpPr>
            <a:spLocks noGrp="1"/>
          </p:cNvSpPr>
          <p:nvPr>
            <p:ph type="body" sz="quarter" idx="25" hasCustomPrompt="1"/>
          </p:nvPr>
        </p:nvSpPr>
        <p:spPr>
          <a:xfrm>
            <a:off x="2114872" y="1247875"/>
            <a:ext cx="2175775" cy="1185833"/>
          </a:xfrm>
          <a:prstGeom prst="rect">
            <a:avLst/>
          </a:prstGeom>
        </p:spPr>
        <p:txBody>
          <a:bodyPr lIns="0" tIns="0" rIns="0" bIns="0" numCol="1" spcCol="396000" anchor="b">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tx1"/>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30" name="Textplatzhalter 25">
            <a:extLst>
              <a:ext uri="{FF2B5EF4-FFF2-40B4-BE49-F238E27FC236}">
                <a16:creationId xmlns:a16="http://schemas.microsoft.com/office/drawing/2014/main" id="{0D5F3391-45DF-EE09-42B6-08DFAE4B5FAA}"/>
              </a:ext>
            </a:extLst>
          </p:cNvPr>
          <p:cNvSpPr>
            <a:spLocks noGrp="1"/>
          </p:cNvSpPr>
          <p:nvPr>
            <p:ph type="body" sz="quarter" idx="26" hasCustomPrompt="1"/>
          </p:nvPr>
        </p:nvSpPr>
        <p:spPr>
          <a:xfrm>
            <a:off x="736236" y="2629196"/>
            <a:ext cx="3624749"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tx1"/>
                </a:solidFill>
                <a:latin typeface="+mn-lt"/>
                <a:cs typeface="Calibri" panose="020F0502020204030204" pitchFamily="34"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31" name="Textplatzhalter 25">
            <a:extLst>
              <a:ext uri="{FF2B5EF4-FFF2-40B4-BE49-F238E27FC236}">
                <a16:creationId xmlns:a16="http://schemas.microsoft.com/office/drawing/2014/main" id="{10AE4F4C-B685-E9C7-BA78-33C46BFF7CBF}"/>
              </a:ext>
            </a:extLst>
          </p:cNvPr>
          <p:cNvSpPr>
            <a:spLocks noGrp="1"/>
          </p:cNvSpPr>
          <p:nvPr>
            <p:ph type="body" sz="quarter" idx="27" hasCustomPrompt="1"/>
          </p:nvPr>
        </p:nvSpPr>
        <p:spPr>
          <a:xfrm>
            <a:off x="736237" y="3303751"/>
            <a:ext cx="269803"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34" name="Textplatzhalter 25">
            <a:extLst>
              <a:ext uri="{FF2B5EF4-FFF2-40B4-BE49-F238E27FC236}">
                <a16:creationId xmlns:a16="http://schemas.microsoft.com/office/drawing/2014/main" id="{DAC56A43-03C7-2281-9F95-1375466803AA}"/>
              </a:ext>
            </a:extLst>
          </p:cNvPr>
          <p:cNvSpPr>
            <a:spLocks noGrp="1"/>
          </p:cNvSpPr>
          <p:nvPr>
            <p:ph type="body" sz="quarter" idx="28" hasCustomPrompt="1"/>
          </p:nvPr>
        </p:nvSpPr>
        <p:spPr>
          <a:xfrm>
            <a:off x="1158440" y="3303750"/>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35" name="Bildplatzhalter 3">
            <a:extLst>
              <a:ext uri="{FF2B5EF4-FFF2-40B4-BE49-F238E27FC236}">
                <a16:creationId xmlns:a16="http://schemas.microsoft.com/office/drawing/2014/main" id="{937F932C-89E5-CEC7-4F50-6BF8F1CA6EEA}"/>
              </a:ext>
            </a:extLst>
          </p:cNvPr>
          <p:cNvSpPr>
            <a:spLocks noGrp="1"/>
          </p:cNvSpPr>
          <p:nvPr>
            <p:ph type="pic" sz="quarter" idx="31"/>
          </p:nvPr>
        </p:nvSpPr>
        <p:spPr>
          <a:xfrm>
            <a:off x="734400" y="1244749"/>
            <a:ext cx="1176556" cy="1203028"/>
          </a:xfrm>
          <a:prstGeom prst="rect">
            <a:avLst/>
          </a:prstGeom>
        </p:spPr>
        <p:txBody>
          <a:bodyPr/>
          <a:lstStyle>
            <a:lvl1pPr marL="0" indent="0">
              <a:lnSpc>
                <a:spcPct val="100000"/>
              </a:lnSpc>
              <a:buNone/>
              <a:defRPr/>
            </a:lvl1pPr>
          </a:lstStyle>
          <a:p>
            <a:r>
              <a:rPr lang="de-DE"/>
              <a:t>Bild durch Klicken auf Symbol hinzufügen</a:t>
            </a:r>
            <a:endParaRPr lang="de-DE" dirty="0"/>
          </a:p>
        </p:txBody>
      </p:sp>
      <p:sp>
        <p:nvSpPr>
          <p:cNvPr id="36" name="Textplatzhalter 25">
            <a:extLst>
              <a:ext uri="{FF2B5EF4-FFF2-40B4-BE49-F238E27FC236}">
                <a16:creationId xmlns:a16="http://schemas.microsoft.com/office/drawing/2014/main" id="{A284ED1E-9ABD-24C1-EBA4-C27157590CA9}"/>
              </a:ext>
            </a:extLst>
          </p:cNvPr>
          <p:cNvSpPr>
            <a:spLocks noGrp="1"/>
          </p:cNvSpPr>
          <p:nvPr>
            <p:ph type="body" sz="quarter" idx="32" hasCustomPrompt="1"/>
          </p:nvPr>
        </p:nvSpPr>
        <p:spPr>
          <a:xfrm>
            <a:off x="5952472" y="1247875"/>
            <a:ext cx="2175775" cy="1185833"/>
          </a:xfrm>
          <a:prstGeom prst="rect">
            <a:avLst/>
          </a:prstGeom>
        </p:spPr>
        <p:txBody>
          <a:bodyPr lIns="0" tIns="0" rIns="0" bIns="0" numCol="1" spcCol="396000" anchor="b">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tx1"/>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37" name="Bildplatzhalter 3">
            <a:extLst>
              <a:ext uri="{FF2B5EF4-FFF2-40B4-BE49-F238E27FC236}">
                <a16:creationId xmlns:a16="http://schemas.microsoft.com/office/drawing/2014/main" id="{F8A70FF2-31EF-B734-4964-9D6AD296647A}"/>
              </a:ext>
            </a:extLst>
          </p:cNvPr>
          <p:cNvSpPr>
            <a:spLocks noGrp="1"/>
          </p:cNvSpPr>
          <p:nvPr>
            <p:ph type="pic" sz="quarter" idx="33"/>
          </p:nvPr>
        </p:nvSpPr>
        <p:spPr>
          <a:xfrm>
            <a:off x="4572000" y="1244749"/>
            <a:ext cx="1176556" cy="1203028"/>
          </a:xfrm>
          <a:prstGeom prst="rect">
            <a:avLst/>
          </a:prstGeom>
        </p:spPr>
        <p:txBody>
          <a:bodyPr/>
          <a:lstStyle>
            <a:lvl1pPr marL="0" indent="0">
              <a:lnSpc>
                <a:spcPct val="100000"/>
              </a:lnSpc>
              <a:buNone/>
              <a:defRPr/>
            </a:lvl1pPr>
          </a:lstStyle>
          <a:p>
            <a:r>
              <a:rPr lang="de-DE"/>
              <a:t>Bild durch Klicken auf Symbol hinzufügen</a:t>
            </a:r>
            <a:endParaRPr lang="de-DE" dirty="0"/>
          </a:p>
        </p:txBody>
      </p:sp>
      <p:sp>
        <p:nvSpPr>
          <p:cNvPr id="3" name="Fußzeilenplatzhalter 3">
            <a:extLst>
              <a:ext uri="{FF2B5EF4-FFF2-40B4-BE49-F238E27FC236}">
                <a16:creationId xmlns:a16="http://schemas.microsoft.com/office/drawing/2014/main" id="{004561F3-3111-A22A-A017-55522FBD1063}"/>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5" name="Grafik 4">
            <a:extLst>
              <a:ext uri="{FF2B5EF4-FFF2-40B4-BE49-F238E27FC236}">
                <a16:creationId xmlns:a16="http://schemas.microsoft.com/office/drawing/2014/main" id="{6A66E3E4-52DA-CC69-EF99-4EDDE457C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2" name="Datumsplatzhalter 17">
            <a:extLst>
              <a:ext uri="{FF2B5EF4-FFF2-40B4-BE49-F238E27FC236}">
                <a16:creationId xmlns:a16="http://schemas.microsoft.com/office/drawing/2014/main" id="{A29C5E44-523F-BDCE-4033-3F701B3402F7}"/>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505A3321-4235-4AE2-97E3-8EE55EA42AA7}" type="datetime1">
              <a:rPr lang="de-DE" sz="900" smtClean="0"/>
              <a:t>11.04.2025</a:t>
            </a:fld>
            <a:endParaRPr lang="de-DE" sz="900" dirty="0"/>
          </a:p>
        </p:txBody>
      </p:sp>
      <p:pic>
        <p:nvPicPr>
          <p:cNvPr id="4" name="Grafik 3">
            <a:hlinkClick r:id="rId3"/>
            <a:extLst>
              <a:ext uri="{FF2B5EF4-FFF2-40B4-BE49-F238E27FC236}">
                <a16:creationId xmlns:a16="http://schemas.microsoft.com/office/drawing/2014/main" id="{53C37759-51D2-F362-665E-CC693C8A353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76111" y="4343595"/>
            <a:ext cx="670890" cy="670890"/>
          </a:xfrm>
          <a:prstGeom prst="rect">
            <a:avLst/>
          </a:prstGeom>
        </p:spPr>
      </p:pic>
      <p:pic>
        <p:nvPicPr>
          <p:cNvPr id="6" name="Grafik 5">
            <a:hlinkClick r:id="rId6"/>
            <a:extLst>
              <a:ext uri="{FF2B5EF4-FFF2-40B4-BE49-F238E27FC236}">
                <a16:creationId xmlns:a16="http://schemas.microsoft.com/office/drawing/2014/main" id="{B0FABF42-8DF4-1FC8-739F-6839DBBA1FD2}"/>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40340" y="4325307"/>
            <a:ext cx="670890" cy="670890"/>
          </a:xfrm>
          <a:prstGeom prst="rect">
            <a:avLst/>
          </a:prstGeom>
        </p:spPr>
      </p:pic>
      <p:pic>
        <p:nvPicPr>
          <p:cNvPr id="7" name="Grafik 6">
            <a:hlinkClick r:id="rId9"/>
            <a:extLst>
              <a:ext uri="{FF2B5EF4-FFF2-40B4-BE49-F238E27FC236}">
                <a16:creationId xmlns:a16="http://schemas.microsoft.com/office/drawing/2014/main" id="{D9626CD7-A516-47EA-44A3-958BB8D4E92B}"/>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216412" y="4325307"/>
            <a:ext cx="670890" cy="670890"/>
          </a:xfrm>
          <a:prstGeom prst="rect">
            <a:avLst/>
          </a:prstGeom>
        </p:spPr>
      </p:pic>
      <p:pic>
        <p:nvPicPr>
          <p:cNvPr id="8" name="Grafik 7">
            <a:hlinkClick r:id="rId12"/>
            <a:extLst>
              <a:ext uri="{FF2B5EF4-FFF2-40B4-BE49-F238E27FC236}">
                <a16:creationId xmlns:a16="http://schemas.microsoft.com/office/drawing/2014/main" id="{1B5F2430-6AAA-00A5-1D6F-7B070C4DA8D0}"/>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673612" y="4325307"/>
            <a:ext cx="670890" cy="670890"/>
          </a:xfrm>
          <a:prstGeom prst="rect">
            <a:avLst/>
          </a:prstGeom>
        </p:spPr>
      </p:pic>
      <p:pic>
        <p:nvPicPr>
          <p:cNvPr id="9" name="Grafik 8">
            <a:hlinkClick r:id="rId15"/>
            <a:extLst>
              <a:ext uri="{FF2B5EF4-FFF2-40B4-BE49-F238E27FC236}">
                <a16:creationId xmlns:a16="http://schemas.microsoft.com/office/drawing/2014/main" id="{DA4E323D-9A99-01EC-FE8C-0FAE0865FBA9}"/>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197144" y="4334451"/>
            <a:ext cx="670890" cy="670890"/>
          </a:xfrm>
          <a:prstGeom prst="rect">
            <a:avLst/>
          </a:prstGeom>
        </p:spPr>
      </p:pic>
      <p:pic>
        <p:nvPicPr>
          <p:cNvPr id="10" name="Grafik 9">
            <a:hlinkClick r:id="rId18"/>
            <a:extLst>
              <a:ext uri="{FF2B5EF4-FFF2-40B4-BE49-F238E27FC236}">
                <a16:creationId xmlns:a16="http://schemas.microsoft.com/office/drawing/2014/main" id="{F51BDBA5-11E8-6EFD-FA0D-110814561336}"/>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681776" y="4325307"/>
            <a:ext cx="670890" cy="670890"/>
          </a:xfrm>
          <a:prstGeom prst="rect">
            <a:avLst/>
          </a:prstGeom>
        </p:spPr>
      </p:pic>
      <p:pic>
        <p:nvPicPr>
          <p:cNvPr id="11" name="Grafik 10">
            <a:hlinkClick r:id="rId3"/>
            <a:extLst>
              <a:ext uri="{FF2B5EF4-FFF2-40B4-BE49-F238E27FC236}">
                <a16:creationId xmlns:a16="http://schemas.microsoft.com/office/drawing/2014/main" id="{8F4BED76-1779-A490-A25B-948A3F5D270B}"/>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7118218" y="4542679"/>
            <a:ext cx="670890" cy="670890"/>
          </a:xfrm>
          <a:prstGeom prst="rect">
            <a:avLst/>
          </a:prstGeom>
        </p:spPr>
      </p:pic>
      <p:pic>
        <p:nvPicPr>
          <p:cNvPr id="12" name="Grafik 11">
            <a:hlinkClick r:id="rId6"/>
            <a:extLst>
              <a:ext uri="{FF2B5EF4-FFF2-40B4-BE49-F238E27FC236}">
                <a16:creationId xmlns:a16="http://schemas.microsoft.com/office/drawing/2014/main" id="{DB8167C2-C8C3-900F-F797-2B3E0B37050D}"/>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4582447" y="4524391"/>
            <a:ext cx="670890" cy="670890"/>
          </a:xfrm>
          <a:prstGeom prst="rect">
            <a:avLst/>
          </a:prstGeom>
        </p:spPr>
      </p:pic>
      <p:pic>
        <p:nvPicPr>
          <p:cNvPr id="13" name="Grafik 12">
            <a:hlinkClick r:id="rId9"/>
            <a:extLst>
              <a:ext uri="{FF2B5EF4-FFF2-40B4-BE49-F238E27FC236}">
                <a16:creationId xmlns:a16="http://schemas.microsoft.com/office/drawing/2014/main" id="{17232127-9926-68F1-6BA9-A8249493560C}"/>
              </a:ext>
            </a:extLst>
          </p:cNvPr>
          <p:cNvPicPr>
            <a:picLocks noChangeAspect="1"/>
          </p:cNvPicPr>
          <p:nvPr userDrawn="1"/>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158519" y="4524391"/>
            <a:ext cx="670890" cy="670890"/>
          </a:xfrm>
          <a:prstGeom prst="rect">
            <a:avLst/>
          </a:prstGeom>
        </p:spPr>
      </p:pic>
      <p:pic>
        <p:nvPicPr>
          <p:cNvPr id="14" name="Grafik 13">
            <a:hlinkClick r:id="rId12"/>
            <a:extLst>
              <a:ext uri="{FF2B5EF4-FFF2-40B4-BE49-F238E27FC236}">
                <a16:creationId xmlns:a16="http://schemas.microsoft.com/office/drawing/2014/main" id="{16E179BF-5EA2-D77E-F5F7-0ABC9A336D1C}"/>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5615719" y="4524391"/>
            <a:ext cx="670890" cy="670890"/>
          </a:xfrm>
          <a:prstGeom prst="rect">
            <a:avLst/>
          </a:prstGeom>
        </p:spPr>
      </p:pic>
      <p:pic>
        <p:nvPicPr>
          <p:cNvPr id="28" name="Grafik 27">
            <a:hlinkClick r:id="rId18"/>
            <a:extLst>
              <a:ext uri="{FF2B5EF4-FFF2-40B4-BE49-F238E27FC236}">
                <a16:creationId xmlns:a16="http://schemas.microsoft.com/office/drawing/2014/main" id="{1F5BA34B-914B-5D18-3E2D-481353C756D7}"/>
              </a:ext>
            </a:extLst>
          </p:cNvPr>
          <p:cNvPicPr>
            <a:picLocks noChangeAspect="1"/>
          </p:cNvPicPr>
          <p:nvPr userDrawn="1"/>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6139251" y="4533535"/>
            <a:ext cx="670890" cy="670890"/>
          </a:xfrm>
          <a:prstGeom prst="rect">
            <a:avLst/>
          </a:prstGeom>
        </p:spPr>
      </p:pic>
      <p:pic>
        <p:nvPicPr>
          <p:cNvPr id="39" name="Grafik 38">
            <a:hlinkClick r:id="rId15"/>
            <a:extLst>
              <a:ext uri="{FF2B5EF4-FFF2-40B4-BE49-F238E27FC236}">
                <a16:creationId xmlns:a16="http://schemas.microsoft.com/office/drawing/2014/main" id="{63E5A352-EAFC-FCAD-7A16-2835D8F8E99A}"/>
              </a:ext>
            </a:extLst>
          </p:cNvPr>
          <p:cNvPicPr>
            <a:picLocks noChangeAspect="1"/>
          </p:cNvPicPr>
          <p:nvPr userDrawn="1"/>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6623883" y="4524391"/>
            <a:ext cx="670890" cy="670890"/>
          </a:xfrm>
          <a:prstGeom prst="rect">
            <a:avLst/>
          </a:prstGeom>
        </p:spPr>
      </p:pic>
      <p:pic>
        <p:nvPicPr>
          <p:cNvPr id="24" name="Grafik 23">
            <a:hlinkClick r:id="rId3"/>
            <a:extLst>
              <a:ext uri="{FF2B5EF4-FFF2-40B4-BE49-F238E27FC236}">
                <a16:creationId xmlns:a16="http://schemas.microsoft.com/office/drawing/2014/main" id="{375F34D9-625E-9800-E042-14B9CCB9E7B4}"/>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3276125" y="4542679"/>
            <a:ext cx="670890" cy="670890"/>
          </a:xfrm>
          <a:prstGeom prst="rect">
            <a:avLst/>
          </a:prstGeom>
        </p:spPr>
      </p:pic>
      <p:pic>
        <p:nvPicPr>
          <p:cNvPr id="26" name="Grafik 25">
            <a:hlinkClick r:id="rId6"/>
            <a:extLst>
              <a:ext uri="{FF2B5EF4-FFF2-40B4-BE49-F238E27FC236}">
                <a16:creationId xmlns:a16="http://schemas.microsoft.com/office/drawing/2014/main" id="{55695BB2-6754-4BBF-C52A-AE5DB1E4BD32}"/>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740354" y="4524391"/>
            <a:ext cx="670890" cy="670890"/>
          </a:xfrm>
          <a:prstGeom prst="rect">
            <a:avLst/>
          </a:prstGeom>
        </p:spPr>
      </p:pic>
      <p:pic>
        <p:nvPicPr>
          <p:cNvPr id="32" name="Grafik 31">
            <a:hlinkClick r:id="rId9"/>
            <a:extLst>
              <a:ext uri="{FF2B5EF4-FFF2-40B4-BE49-F238E27FC236}">
                <a16:creationId xmlns:a16="http://schemas.microsoft.com/office/drawing/2014/main" id="{734D8991-33B4-1218-BF32-63A6EF155F0C}"/>
              </a:ext>
            </a:extLst>
          </p:cNvPr>
          <p:cNvPicPr>
            <a:picLocks noChangeAspect="1"/>
          </p:cNvPicPr>
          <p:nvPr userDrawn="1"/>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316426" y="4524391"/>
            <a:ext cx="670890" cy="670890"/>
          </a:xfrm>
          <a:prstGeom prst="rect">
            <a:avLst/>
          </a:prstGeom>
        </p:spPr>
      </p:pic>
      <p:pic>
        <p:nvPicPr>
          <p:cNvPr id="33" name="Grafik 32">
            <a:hlinkClick r:id="rId12"/>
            <a:extLst>
              <a:ext uri="{FF2B5EF4-FFF2-40B4-BE49-F238E27FC236}">
                <a16:creationId xmlns:a16="http://schemas.microsoft.com/office/drawing/2014/main" id="{9B66DE59-6368-ECE7-DBBB-9E76B6EC166C}"/>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773626" y="4524391"/>
            <a:ext cx="670890" cy="670890"/>
          </a:xfrm>
          <a:prstGeom prst="rect">
            <a:avLst/>
          </a:prstGeom>
        </p:spPr>
      </p:pic>
      <p:pic>
        <p:nvPicPr>
          <p:cNvPr id="40" name="Grafik 39">
            <a:hlinkClick r:id="rId18"/>
            <a:extLst>
              <a:ext uri="{FF2B5EF4-FFF2-40B4-BE49-F238E27FC236}">
                <a16:creationId xmlns:a16="http://schemas.microsoft.com/office/drawing/2014/main" id="{2984ED16-7EC6-AE70-AFD0-28FD73CCF21D}"/>
              </a:ext>
            </a:extLst>
          </p:cNvPr>
          <p:cNvPicPr>
            <a:picLocks noChangeAspect="1"/>
          </p:cNvPicPr>
          <p:nvPr userDrawn="1"/>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2297158" y="4533535"/>
            <a:ext cx="670890" cy="670890"/>
          </a:xfrm>
          <a:prstGeom prst="rect">
            <a:avLst/>
          </a:prstGeom>
        </p:spPr>
      </p:pic>
      <p:pic>
        <p:nvPicPr>
          <p:cNvPr id="42" name="Grafik 41">
            <a:hlinkClick r:id="rId15"/>
            <a:extLst>
              <a:ext uri="{FF2B5EF4-FFF2-40B4-BE49-F238E27FC236}">
                <a16:creationId xmlns:a16="http://schemas.microsoft.com/office/drawing/2014/main" id="{D5613908-485A-0D21-7930-CACEF521D353}"/>
              </a:ext>
            </a:extLst>
          </p:cNvPr>
          <p:cNvPicPr>
            <a:picLocks noChangeAspect="1"/>
          </p:cNvPicPr>
          <p:nvPr userDrawn="1"/>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2781790" y="4524391"/>
            <a:ext cx="670890" cy="670890"/>
          </a:xfrm>
          <a:prstGeom prst="rect">
            <a:avLst/>
          </a:prstGeom>
        </p:spPr>
      </p:pic>
    </p:spTree>
    <p:extLst>
      <p:ext uri="{BB962C8B-B14F-4D97-AF65-F5344CB8AC3E}">
        <p14:creationId xmlns:p14="http://schemas.microsoft.com/office/powerpoint/2010/main" val="3915721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Kontakt_W">
    <p:spTree>
      <p:nvGrpSpPr>
        <p:cNvPr id="1" name=""/>
        <p:cNvGrpSpPr/>
        <p:nvPr/>
      </p:nvGrpSpPr>
      <p:grpSpPr>
        <a:xfrm>
          <a:off x="0" y="0"/>
          <a:ext cx="0" cy="0"/>
          <a:chOff x="0" y="0"/>
          <a:chExt cx="0" cy="0"/>
        </a:xfrm>
      </p:grpSpPr>
      <p:sp>
        <p:nvSpPr>
          <p:cNvPr id="41" name="Date Placeholder 3">
            <a:extLst>
              <a:ext uri="{FF2B5EF4-FFF2-40B4-BE49-F238E27FC236}">
                <a16:creationId xmlns:a16="http://schemas.microsoft.com/office/drawing/2014/main" id="{F2BF0728-1B7E-E82E-8D57-6A5451044BF0}"/>
              </a:ext>
            </a:extLst>
          </p:cNvPr>
          <p:cNvSpPr txBox="1">
            <a:spLocks/>
          </p:cNvSpPr>
          <p:nvPr userDrawn="1"/>
        </p:nvSpPr>
        <p:spPr>
          <a:xfrm>
            <a:off x="81849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l"/>
            <a:fld id="{9D5054F6-6491-8548-A6AB-E69F0D62098E}" type="slidenum">
              <a:rPr lang="de-DE" sz="900" b="0" i="0" smtClean="0">
                <a:solidFill>
                  <a:schemeClr val="bg2"/>
                </a:solidFill>
                <a:latin typeface="Nunito Sans Light" pitchFamily="2" charset="77"/>
              </a:rPr>
              <a:pPr algn="l"/>
              <a:t>‹Nr.›</a:t>
            </a:fld>
            <a:endParaRPr lang="de-DE" sz="900" b="0" i="0" dirty="0">
              <a:solidFill>
                <a:schemeClr val="bg2"/>
              </a:solidFill>
              <a:latin typeface="Nunito Sans Light" pitchFamily="2" charset="77"/>
            </a:endParaRPr>
          </a:p>
        </p:txBody>
      </p:sp>
      <p:grpSp>
        <p:nvGrpSpPr>
          <p:cNvPr id="15" name="Gruppieren 14">
            <a:extLst>
              <a:ext uri="{FF2B5EF4-FFF2-40B4-BE49-F238E27FC236}">
                <a16:creationId xmlns:a16="http://schemas.microsoft.com/office/drawing/2014/main" id="{93399AE2-86A8-D2FF-AD61-261920DD2295}"/>
              </a:ext>
            </a:extLst>
          </p:cNvPr>
          <p:cNvGrpSpPr/>
          <p:nvPr userDrawn="1"/>
        </p:nvGrpSpPr>
        <p:grpSpPr>
          <a:xfrm>
            <a:off x="692898" y="5336646"/>
            <a:ext cx="113885" cy="102665"/>
            <a:chOff x="923983" y="6403975"/>
            <a:chExt cx="151867" cy="123198"/>
          </a:xfrm>
          <a:noFill/>
        </p:grpSpPr>
        <p:sp>
          <p:nvSpPr>
            <p:cNvPr id="16" name="Rechteck 15">
              <a:extLst>
                <a:ext uri="{FF2B5EF4-FFF2-40B4-BE49-F238E27FC236}">
                  <a16:creationId xmlns:a16="http://schemas.microsoft.com/office/drawing/2014/main" id="{0307C016-183E-9D82-6F9A-7B5D35BA755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7" name="Rechteck 16">
              <a:extLst>
                <a:ext uri="{FF2B5EF4-FFF2-40B4-BE49-F238E27FC236}">
                  <a16:creationId xmlns:a16="http://schemas.microsoft.com/office/drawing/2014/main" id="{003FD9EE-FF45-32EB-D51A-6D3A4DE7A659}"/>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1" name="Gruppieren 20">
            <a:extLst>
              <a:ext uri="{FF2B5EF4-FFF2-40B4-BE49-F238E27FC236}">
                <a16:creationId xmlns:a16="http://schemas.microsoft.com/office/drawing/2014/main" id="{ACE63316-5F62-3D0F-FCAF-08496B419C2C}"/>
              </a:ext>
            </a:extLst>
          </p:cNvPr>
          <p:cNvGrpSpPr/>
          <p:nvPr userDrawn="1"/>
        </p:nvGrpSpPr>
        <p:grpSpPr>
          <a:xfrm>
            <a:off x="573088" y="5330689"/>
            <a:ext cx="134158" cy="141567"/>
            <a:chOff x="7072313" y="5197475"/>
            <a:chExt cx="134158" cy="141567"/>
          </a:xfrm>
        </p:grpSpPr>
        <p:sp>
          <p:nvSpPr>
            <p:cNvPr id="22" name="Rechteck 21">
              <a:extLst>
                <a:ext uri="{FF2B5EF4-FFF2-40B4-BE49-F238E27FC236}">
                  <a16:creationId xmlns:a16="http://schemas.microsoft.com/office/drawing/2014/main" id="{DE6AF958-438B-5828-395A-0B3756CBA8ED}"/>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3" name="Rechteck 22">
              <a:extLst>
                <a:ext uri="{FF2B5EF4-FFF2-40B4-BE49-F238E27FC236}">
                  <a16:creationId xmlns:a16="http://schemas.microsoft.com/office/drawing/2014/main" id="{E361B75B-D784-2B30-AD4D-3259DF63AE7B}"/>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5" name="Date Placeholder 3">
            <a:extLst>
              <a:ext uri="{FF2B5EF4-FFF2-40B4-BE49-F238E27FC236}">
                <a16:creationId xmlns:a16="http://schemas.microsoft.com/office/drawing/2014/main" id="{82F3B3F1-045F-6FD4-81FE-16D8C64AD60D}"/>
              </a:ext>
            </a:extLst>
          </p:cNvPr>
          <p:cNvSpPr txBox="1">
            <a:spLocks/>
          </p:cNvSpPr>
          <p:nvPr userDrawn="1"/>
        </p:nvSpPr>
        <p:spPr>
          <a:xfrm>
            <a:off x="7050189"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sp>
        <p:nvSpPr>
          <p:cNvPr id="2" name="Textfeld 1">
            <a:extLst>
              <a:ext uri="{FF2B5EF4-FFF2-40B4-BE49-F238E27FC236}">
                <a16:creationId xmlns:a16="http://schemas.microsoft.com/office/drawing/2014/main" id="{F2B0E8CF-7174-1415-F32C-A03644BDEBDB}"/>
              </a:ext>
            </a:extLst>
          </p:cNvPr>
          <p:cNvSpPr txBox="1"/>
          <p:nvPr userDrawn="1"/>
        </p:nvSpPr>
        <p:spPr>
          <a:xfrm>
            <a:off x="747355" y="1342355"/>
            <a:ext cx="2500313" cy="615553"/>
          </a:xfrm>
          <a:prstGeom prst="rect">
            <a:avLst/>
          </a:prstGeom>
          <a:noFill/>
        </p:spPr>
        <p:txBody>
          <a:bodyPr wrap="square" lIns="0" tIns="0" rIns="0" bIns="0" rtlCol="0">
            <a:spAutoFit/>
          </a:bodyPr>
          <a:lstStyle/>
          <a:p>
            <a:r>
              <a:rPr lang="de-DE" sz="4000" b="1" i="0" kern="1200" dirty="0">
                <a:solidFill>
                  <a:schemeClr val="tx1"/>
                </a:solidFill>
                <a:latin typeface="Rajdhani Bold" panose="02000000000000000000" pitchFamily="2" charset="0"/>
                <a:ea typeface="+mj-ea"/>
              </a:rPr>
              <a:t>Kontakt</a:t>
            </a:r>
          </a:p>
        </p:txBody>
      </p:sp>
      <p:sp>
        <p:nvSpPr>
          <p:cNvPr id="39" name="Textplatzhalter 25">
            <a:extLst>
              <a:ext uri="{FF2B5EF4-FFF2-40B4-BE49-F238E27FC236}">
                <a16:creationId xmlns:a16="http://schemas.microsoft.com/office/drawing/2014/main" id="{3AE3BAA2-99AD-ACA7-EE0D-3D936653BDB7}"/>
              </a:ext>
            </a:extLst>
          </p:cNvPr>
          <p:cNvSpPr>
            <a:spLocks noGrp="1"/>
          </p:cNvSpPr>
          <p:nvPr>
            <p:ph type="body" sz="quarter" idx="13" hasCustomPrompt="1"/>
          </p:nvPr>
        </p:nvSpPr>
        <p:spPr>
          <a:xfrm>
            <a:off x="4577968" y="2088812"/>
            <a:ext cx="3594482" cy="304272"/>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tx1"/>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40" name="Textplatzhalter 25">
            <a:extLst>
              <a:ext uri="{FF2B5EF4-FFF2-40B4-BE49-F238E27FC236}">
                <a16:creationId xmlns:a16="http://schemas.microsoft.com/office/drawing/2014/main" id="{4FD6E482-2737-CDAE-9430-003DDEC33CCB}"/>
              </a:ext>
            </a:extLst>
          </p:cNvPr>
          <p:cNvSpPr>
            <a:spLocks noGrp="1"/>
          </p:cNvSpPr>
          <p:nvPr>
            <p:ph type="body" sz="quarter" idx="14" hasCustomPrompt="1"/>
          </p:nvPr>
        </p:nvSpPr>
        <p:spPr>
          <a:xfrm>
            <a:off x="4577968" y="2372852"/>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tx1"/>
                </a:solidFill>
                <a:latin typeface="+mn-lt"/>
                <a:cs typeface="Calibri" panose="020F0502020204030204" pitchFamily="34"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42" name="Textplatzhalter 25">
            <a:extLst>
              <a:ext uri="{FF2B5EF4-FFF2-40B4-BE49-F238E27FC236}">
                <a16:creationId xmlns:a16="http://schemas.microsoft.com/office/drawing/2014/main" id="{D777260D-ADDF-34DA-F1AE-69054A0AF42E}"/>
              </a:ext>
            </a:extLst>
          </p:cNvPr>
          <p:cNvSpPr>
            <a:spLocks noGrp="1"/>
          </p:cNvSpPr>
          <p:nvPr>
            <p:ph type="body" sz="quarter" idx="15" hasCustomPrompt="1"/>
          </p:nvPr>
        </p:nvSpPr>
        <p:spPr>
          <a:xfrm>
            <a:off x="4577968" y="3047407"/>
            <a:ext cx="269803"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38" name="Date Placeholder 3">
            <a:extLst>
              <a:ext uri="{FF2B5EF4-FFF2-40B4-BE49-F238E27FC236}">
                <a16:creationId xmlns:a16="http://schemas.microsoft.com/office/drawing/2014/main" id="{2A9694A5-2EBF-D684-5F70-9354AFB9B3A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58" name="Gerade Verbindung 25">
            <a:extLst>
              <a:ext uri="{FF2B5EF4-FFF2-40B4-BE49-F238E27FC236}">
                <a16:creationId xmlns:a16="http://schemas.microsoft.com/office/drawing/2014/main" id="{006F76CA-D0AA-DB11-63BE-17F43CAD348A}"/>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8" name="Textplatzhalter 25">
            <a:extLst>
              <a:ext uri="{FF2B5EF4-FFF2-40B4-BE49-F238E27FC236}">
                <a16:creationId xmlns:a16="http://schemas.microsoft.com/office/drawing/2014/main" id="{ECDC7530-B774-5DED-720D-57CC642F444D}"/>
              </a:ext>
            </a:extLst>
          </p:cNvPr>
          <p:cNvSpPr>
            <a:spLocks noGrp="1"/>
          </p:cNvSpPr>
          <p:nvPr>
            <p:ph type="body" sz="quarter" idx="24" hasCustomPrompt="1"/>
          </p:nvPr>
        </p:nvSpPr>
        <p:spPr>
          <a:xfrm>
            <a:off x="5000171" y="3047406"/>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3" name="Textplatzhalter 25">
            <a:extLst>
              <a:ext uri="{FF2B5EF4-FFF2-40B4-BE49-F238E27FC236}">
                <a16:creationId xmlns:a16="http://schemas.microsoft.com/office/drawing/2014/main" id="{AF1FC1E0-15D5-9132-4BD3-AC7DE27B8248}"/>
              </a:ext>
            </a:extLst>
          </p:cNvPr>
          <p:cNvSpPr>
            <a:spLocks noGrp="1"/>
          </p:cNvSpPr>
          <p:nvPr>
            <p:ph type="body" sz="quarter" idx="25" hasCustomPrompt="1"/>
          </p:nvPr>
        </p:nvSpPr>
        <p:spPr>
          <a:xfrm>
            <a:off x="736237" y="2091938"/>
            <a:ext cx="3594482" cy="304272"/>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tx1"/>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5" name="Textplatzhalter 25">
            <a:extLst>
              <a:ext uri="{FF2B5EF4-FFF2-40B4-BE49-F238E27FC236}">
                <a16:creationId xmlns:a16="http://schemas.microsoft.com/office/drawing/2014/main" id="{F2186C96-B1F5-737A-EA0D-91DABF08BD63}"/>
              </a:ext>
            </a:extLst>
          </p:cNvPr>
          <p:cNvSpPr>
            <a:spLocks noGrp="1"/>
          </p:cNvSpPr>
          <p:nvPr>
            <p:ph type="body" sz="quarter" idx="26" hasCustomPrompt="1"/>
          </p:nvPr>
        </p:nvSpPr>
        <p:spPr>
          <a:xfrm>
            <a:off x="736237" y="2375978"/>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tx1"/>
                </a:solidFill>
                <a:latin typeface="+mn-lt"/>
                <a:cs typeface="Calibri" panose="020F0502020204030204" pitchFamily="34"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6" name="Textplatzhalter 25">
            <a:extLst>
              <a:ext uri="{FF2B5EF4-FFF2-40B4-BE49-F238E27FC236}">
                <a16:creationId xmlns:a16="http://schemas.microsoft.com/office/drawing/2014/main" id="{EE34FD79-1B20-1A8C-90B3-BC5F67EB0E27}"/>
              </a:ext>
            </a:extLst>
          </p:cNvPr>
          <p:cNvSpPr>
            <a:spLocks noGrp="1"/>
          </p:cNvSpPr>
          <p:nvPr>
            <p:ph type="body" sz="quarter" idx="27" hasCustomPrompt="1"/>
          </p:nvPr>
        </p:nvSpPr>
        <p:spPr>
          <a:xfrm>
            <a:off x="736237" y="3050533"/>
            <a:ext cx="269803"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9" name="Textplatzhalter 25">
            <a:extLst>
              <a:ext uri="{FF2B5EF4-FFF2-40B4-BE49-F238E27FC236}">
                <a16:creationId xmlns:a16="http://schemas.microsoft.com/office/drawing/2014/main" id="{1D0871D4-E073-F070-1416-6CCDE90AA678}"/>
              </a:ext>
            </a:extLst>
          </p:cNvPr>
          <p:cNvSpPr>
            <a:spLocks noGrp="1"/>
          </p:cNvSpPr>
          <p:nvPr>
            <p:ph type="body" sz="quarter" idx="28" hasCustomPrompt="1"/>
          </p:nvPr>
        </p:nvSpPr>
        <p:spPr>
          <a:xfrm>
            <a:off x="1158440" y="3050532"/>
            <a:ext cx="3174409"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8" name="Fußzeilenplatzhalter 3">
            <a:extLst>
              <a:ext uri="{FF2B5EF4-FFF2-40B4-BE49-F238E27FC236}">
                <a16:creationId xmlns:a16="http://schemas.microsoft.com/office/drawing/2014/main" id="{D712EC11-E926-493C-0B0D-FCD5553117BE}"/>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14" name="Grafik 13">
            <a:extLst>
              <a:ext uri="{FF2B5EF4-FFF2-40B4-BE49-F238E27FC236}">
                <a16:creationId xmlns:a16="http://schemas.microsoft.com/office/drawing/2014/main" id="{E534457C-0014-2209-5787-A878E0E703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7" name="Datumsplatzhalter 17">
            <a:extLst>
              <a:ext uri="{FF2B5EF4-FFF2-40B4-BE49-F238E27FC236}">
                <a16:creationId xmlns:a16="http://schemas.microsoft.com/office/drawing/2014/main" id="{A051E0F1-591C-DE21-2902-26B22316824D}"/>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7652219E-7ED8-405D-9A2D-9B0577AC6425}" type="datetime1">
              <a:rPr lang="de-DE" sz="900" smtClean="0"/>
              <a:t>11.04.2025</a:t>
            </a:fld>
            <a:endParaRPr lang="de-DE" sz="900" dirty="0"/>
          </a:p>
        </p:txBody>
      </p:sp>
      <p:pic>
        <p:nvPicPr>
          <p:cNvPr id="13" name="Grafik 12">
            <a:hlinkClick r:id="rId3"/>
            <a:extLst>
              <a:ext uri="{FF2B5EF4-FFF2-40B4-BE49-F238E27FC236}">
                <a16:creationId xmlns:a16="http://schemas.microsoft.com/office/drawing/2014/main" id="{01629574-E9F4-1DEC-4CED-C8FBA11665C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118218" y="4342154"/>
            <a:ext cx="670890" cy="670890"/>
          </a:xfrm>
          <a:prstGeom prst="rect">
            <a:avLst/>
          </a:prstGeom>
        </p:spPr>
      </p:pic>
      <p:pic>
        <p:nvPicPr>
          <p:cNvPr id="18" name="Grafik 17">
            <a:hlinkClick r:id="rId6"/>
            <a:extLst>
              <a:ext uri="{FF2B5EF4-FFF2-40B4-BE49-F238E27FC236}">
                <a16:creationId xmlns:a16="http://schemas.microsoft.com/office/drawing/2014/main" id="{1929C4E5-6CBC-E376-170F-DDF9294AFE2F}"/>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582447" y="4323866"/>
            <a:ext cx="670890" cy="670890"/>
          </a:xfrm>
          <a:prstGeom prst="rect">
            <a:avLst/>
          </a:prstGeom>
        </p:spPr>
      </p:pic>
      <p:pic>
        <p:nvPicPr>
          <p:cNvPr id="19" name="Grafik 18">
            <a:hlinkClick r:id="rId9"/>
            <a:extLst>
              <a:ext uri="{FF2B5EF4-FFF2-40B4-BE49-F238E27FC236}">
                <a16:creationId xmlns:a16="http://schemas.microsoft.com/office/drawing/2014/main" id="{0C6B2D1E-C9A7-5DF6-7A64-C68BF25D6E6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158519" y="4323866"/>
            <a:ext cx="670890" cy="670890"/>
          </a:xfrm>
          <a:prstGeom prst="rect">
            <a:avLst/>
          </a:prstGeom>
        </p:spPr>
      </p:pic>
      <p:pic>
        <p:nvPicPr>
          <p:cNvPr id="20" name="Grafik 19">
            <a:hlinkClick r:id="rId12"/>
            <a:extLst>
              <a:ext uri="{FF2B5EF4-FFF2-40B4-BE49-F238E27FC236}">
                <a16:creationId xmlns:a16="http://schemas.microsoft.com/office/drawing/2014/main" id="{03DF81DD-60E4-174D-1293-B9E021171144}"/>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615719" y="4323866"/>
            <a:ext cx="670890" cy="670890"/>
          </a:xfrm>
          <a:prstGeom prst="rect">
            <a:avLst/>
          </a:prstGeom>
        </p:spPr>
      </p:pic>
      <p:pic>
        <p:nvPicPr>
          <p:cNvPr id="24" name="Grafik 23">
            <a:hlinkClick r:id="rId15"/>
            <a:extLst>
              <a:ext uri="{FF2B5EF4-FFF2-40B4-BE49-F238E27FC236}">
                <a16:creationId xmlns:a16="http://schemas.microsoft.com/office/drawing/2014/main" id="{F90B7811-DA6B-23CC-5B9D-E98CE8842971}"/>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139251" y="4333010"/>
            <a:ext cx="670890" cy="670890"/>
          </a:xfrm>
          <a:prstGeom prst="rect">
            <a:avLst/>
          </a:prstGeom>
        </p:spPr>
      </p:pic>
      <p:pic>
        <p:nvPicPr>
          <p:cNvPr id="26" name="Grafik 25">
            <a:hlinkClick r:id="rId18"/>
            <a:extLst>
              <a:ext uri="{FF2B5EF4-FFF2-40B4-BE49-F238E27FC236}">
                <a16:creationId xmlns:a16="http://schemas.microsoft.com/office/drawing/2014/main" id="{8C6D57C6-F199-4A0D-6B90-2441C6388DE9}"/>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623883" y="4323866"/>
            <a:ext cx="670890" cy="670890"/>
          </a:xfrm>
          <a:prstGeom prst="rect">
            <a:avLst/>
          </a:prstGeom>
        </p:spPr>
      </p:pic>
      <p:pic>
        <p:nvPicPr>
          <p:cNvPr id="4" name="Grafik 3">
            <a:hlinkClick r:id="rId3"/>
            <a:extLst>
              <a:ext uri="{FF2B5EF4-FFF2-40B4-BE49-F238E27FC236}">
                <a16:creationId xmlns:a16="http://schemas.microsoft.com/office/drawing/2014/main" id="{52BF8717-FE52-444F-E858-5FE7F42E9C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276123" y="4350176"/>
            <a:ext cx="670890" cy="670890"/>
          </a:xfrm>
          <a:prstGeom prst="rect">
            <a:avLst/>
          </a:prstGeom>
        </p:spPr>
      </p:pic>
      <p:pic>
        <p:nvPicPr>
          <p:cNvPr id="10" name="Grafik 9">
            <a:hlinkClick r:id="rId6"/>
            <a:extLst>
              <a:ext uri="{FF2B5EF4-FFF2-40B4-BE49-F238E27FC236}">
                <a16:creationId xmlns:a16="http://schemas.microsoft.com/office/drawing/2014/main" id="{532D2243-BED7-82AD-A810-092A88B0858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40352" y="4331888"/>
            <a:ext cx="670890" cy="670890"/>
          </a:xfrm>
          <a:prstGeom prst="rect">
            <a:avLst/>
          </a:prstGeom>
        </p:spPr>
      </p:pic>
      <p:pic>
        <p:nvPicPr>
          <p:cNvPr id="27" name="Grafik 26">
            <a:hlinkClick r:id="rId9"/>
            <a:extLst>
              <a:ext uri="{FF2B5EF4-FFF2-40B4-BE49-F238E27FC236}">
                <a16:creationId xmlns:a16="http://schemas.microsoft.com/office/drawing/2014/main" id="{CB658C8D-FFE5-B084-AFE8-8B6CEFC64FD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316424" y="4331888"/>
            <a:ext cx="670890" cy="670890"/>
          </a:xfrm>
          <a:prstGeom prst="rect">
            <a:avLst/>
          </a:prstGeom>
        </p:spPr>
      </p:pic>
      <p:pic>
        <p:nvPicPr>
          <p:cNvPr id="29" name="Grafik 28">
            <a:hlinkClick r:id="rId12"/>
            <a:extLst>
              <a:ext uri="{FF2B5EF4-FFF2-40B4-BE49-F238E27FC236}">
                <a16:creationId xmlns:a16="http://schemas.microsoft.com/office/drawing/2014/main" id="{7D42FC8A-8B22-EC25-98B5-8E6C79B34696}"/>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773624" y="4331888"/>
            <a:ext cx="670890" cy="670890"/>
          </a:xfrm>
          <a:prstGeom prst="rect">
            <a:avLst/>
          </a:prstGeom>
        </p:spPr>
      </p:pic>
      <p:pic>
        <p:nvPicPr>
          <p:cNvPr id="30" name="Grafik 29">
            <a:hlinkClick r:id="rId15"/>
            <a:extLst>
              <a:ext uri="{FF2B5EF4-FFF2-40B4-BE49-F238E27FC236}">
                <a16:creationId xmlns:a16="http://schemas.microsoft.com/office/drawing/2014/main" id="{3E7C6B0C-564B-3850-8408-BEC1FFE17B93}"/>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297156" y="4341032"/>
            <a:ext cx="670890" cy="670890"/>
          </a:xfrm>
          <a:prstGeom prst="rect">
            <a:avLst/>
          </a:prstGeom>
        </p:spPr>
      </p:pic>
      <p:pic>
        <p:nvPicPr>
          <p:cNvPr id="31" name="Grafik 30">
            <a:hlinkClick r:id="rId18"/>
            <a:extLst>
              <a:ext uri="{FF2B5EF4-FFF2-40B4-BE49-F238E27FC236}">
                <a16:creationId xmlns:a16="http://schemas.microsoft.com/office/drawing/2014/main" id="{580D3396-0F72-51BE-D42C-9B6C777FFA1F}"/>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781788" y="4331888"/>
            <a:ext cx="670890" cy="670890"/>
          </a:xfrm>
          <a:prstGeom prst="rect">
            <a:avLst/>
          </a:prstGeom>
        </p:spPr>
      </p:pic>
    </p:spTree>
    <p:extLst>
      <p:ext uri="{BB962C8B-B14F-4D97-AF65-F5344CB8AC3E}">
        <p14:creationId xmlns:p14="http://schemas.microsoft.com/office/powerpoint/2010/main" val="380059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Kontakt_W">
    <p:spTree>
      <p:nvGrpSpPr>
        <p:cNvPr id="1" name=""/>
        <p:cNvGrpSpPr/>
        <p:nvPr/>
      </p:nvGrpSpPr>
      <p:grpSpPr>
        <a:xfrm>
          <a:off x="0" y="0"/>
          <a:ext cx="0" cy="0"/>
          <a:chOff x="0" y="0"/>
          <a:chExt cx="0" cy="0"/>
        </a:xfrm>
      </p:grpSpPr>
      <p:sp>
        <p:nvSpPr>
          <p:cNvPr id="41" name="Date Placeholder 3">
            <a:extLst>
              <a:ext uri="{FF2B5EF4-FFF2-40B4-BE49-F238E27FC236}">
                <a16:creationId xmlns:a16="http://schemas.microsoft.com/office/drawing/2014/main" id="{F2BF0728-1B7E-E82E-8D57-6A5451044BF0}"/>
              </a:ext>
            </a:extLst>
          </p:cNvPr>
          <p:cNvSpPr txBox="1">
            <a:spLocks/>
          </p:cNvSpPr>
          <p:nvPr userDrawn="1"/>
        </p:nvSpPr>
        <p:spPr>
          <a:xfrm>
            <a:off x="8184983"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l"/>
            <a:fld id="{9D5054F6-6491-8548-A6AB-E69F0D62098E}" type="slidenum">
              <a:rPr lang="de-DE" sz="900" b="0" i="0" smtClean="0">
                <a:solidFill>
                  <a:schemeClr val="bg2"/>
                </a:solidFill>
                <a:latin typeface="Nunito Sans Light" pitchFamily="2" charset="77"/>
              </a:rPr>
              <a:pPr algn="l"/>
              <a:t>‹Nr.›</a:t>
            </a:fld>
            <a:endParaRPr lang="de-DE" sz="900" b="0" i="0" dirty="0">
              <a:solidFill>
                <a:schemeClr val="bg2"/>
              </a:solidFill>
              <a:latin typeface="Nunito Sans Light" pitchFamily="2" charset="77"/>
            </a:endParaRPr>
          </a:p>
        </p:txBody>
      </p:sp>
      <p:grpSp>
        <p:nvGrpSpPr>
          <p:cNvPr id="15" name="Gruppieren 14">
            <a:extLst>
              <a:ext uri="{FF2B5EF4-FFF2-40B4-BE49-F238E27FC236}">
                <a16:creationId xmlns:a16="http://schemas.microsoft.com/office/drawing/2014/main" id="{93399AE2-86A8-D2FF-AD61-261920DD2295}"/>
              </a:ext>
            </a:extLst>
          </p:cNvPr>
          <p:cNvGrpSpPr/>
          <p:nvPr userDrawn="1"/>
        </p:nvGrpSpPr>
        <p:grpSpPr>
          <a:xfrm>
            <a:off x="692898" y="5336646"/>
            <a:ext cx="113885" cy="102665"/>
            <a:chOff x="923983" y="6403975"/>
            <a:chExt cx="151867" cy="123198"/>
          </a:xfrm>
          <a:noFill/>
        </p:grpSpPr>
        <p:sp>
          <p:nvSpPr>
            <p:cNvPr id="16" name="Rechteck 15">
              <a:extLst>
                <a:ext uri="{FF2B5EF4-FFF2-40B4-BE49-F238E27FC236}">
                  <a16:creationId xmlns:a16="http://schemas.microsoft.com/office/drawing/2014/main" id="{0307C016-183E-9D82-6F9A-7B5D35BA755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7" name="Rechteck 16">
              <a:extLst>
                <a:ext uri="{FF2B5EF4-FFF2-40B4-BE49-F238E27FC236}">
                  <a16:creationId xmlns:a16="http://schemas.microsoft.com/office/drawing/2014/main" id="{003FD9EE-FF45-32EB-D51A-6D3A4DE7A659}"/>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1" name="Gruppieren 20">
            <a:extLst>
              <a:ext uri="{FF2B5EF4-FFF2-40B4-BE49-F238E27FC236}">
                <a16:creationId xmlns:a16="http://schemas.microsoft.com/office/drawing/2014/main" id="{ACE63316-5F62-3D0F-FCAF-08496B419C2C}"/>
              </a:ext>
            </a:extLst>
          </p:cNvPr>
          <p:cNvGrpSpPr/>
          <p:nvPr userDrawn="1"/>
        </p:nvGrpSpPr>
        <p:grpSpPr>
          <a:xfrm>
            <a:off x="573088" y="5330689"/>
            <a:ext cx="134158" cy="141567"/>
            <a:chOff x="7072313" y="5197475"/>
            <a:chExt cx="134158" cy="141567"/>
          </a:xfrm>
        </p:grpSpPr>
        <p:sp>
          <p:nvSpPr>
            <p:cNvPr id="22" name="Rechteck 21">
              <a:extLst>
                <a:ext uri="{FF2B5EF4-FFF2-40B4-BE49-F238E27FC236}">
                  <a16:creationId xmlns:a16="http://schemas.microsoft.com/office/drawing/2014/main" id="{DE6AF958-438B-5828-395A-0B3756CBA8ED}"/>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3" name="Rechteck 22">
              <a:extLst>
                <a:ext uri="{FF2B5EF4-FFF2-40B4-BE49-F238E27FC236}">
                  <a16:creationId xmlns:a16="http://schemas.microsoft.com/office/drawing/2014/main" id="{E361B75B-D784-2B30-AD4D-3259DF63AE7B}"/>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5" name="Date Placeholder 3">
            <a:extLst>
              <a:ext uri="{FF2B5EF4-FFF2-40B4-BE49-F238E27FC236}">
                <a16:creationId xmlns:a16="http://schemas.microsoft.com/office/drawing/2014/main" id="{82F3B3F1-045F-6FD4-81FE-16D8C64AD60D}"/>
              </a:ext>
            </a:extLst>
          </p:cNvPr>
          <p:cNvSpPr txBox="1">
            <a:spLocks/>
          </p:cNvSpPr>
          <p:nvPr userDrawn="1"/>
        </p:nvSpPr>
        <p:spPr>
          <a:xfrm>
            <a:off x="7050189"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grpSp>
        <p:nvGrpSpPr>
          <p:cNvPr id="32" name="Gruppieren 31">
            <a:extLst>
              <a:ext uri="{FF2B5EF4-FFF2-40B4-BE49-F238E27FC236}">
                <a16:creationId xmlns:a16="http://schemas.microsoft.com/office/drawing/2014/main" id="{6E46EDF2-1D3F-ED82-3D76-C23AB12B34F0}"/>
              </a:ext>
            </a:extLst>
          </p:cNvPr>
          <p:cNvGrpSpPr/>
          <p:nvPr userDrawn="1"/>
        </p:nvGrpSpPr>
        <p:grpSpPr>
          <a:xfrm>
            <a:off x="577838" y="1674934"/>
            <a:ext cx="2783552" cy="2240421"/>
            <a:chOff x="782638" y="2272567"/>
            <a:chExt cx="2265126" cy="1823151"/>
          </a:xfrm>
        </p:grpSpPr>
        <p:sp>
          <p:nvSpPr>
            <p:cNvPr id="33" name="Rechteck 32">
              <a:extLst>
                <a:ext uri="{FF2B5EF4-FFF2-40B4-BE49-F238E27FC236}">
                  <a16:creationId xmlns:a16="http://schemas.microsoft.com/office/drawing/2014/main" id="{A8849FC2-58C8-A6CC-3C52-01B368D44C03}"/>
                </a:ext>
              </a:extLst>
            </p:cNvPr>
            <p:cNvSpPr/>
            <p:nvPr/>
          </p:nvSpPr>
          <p:spPr>
            <a:xfrm>
              <a:off x="782638" y="2497601"/>
              <a:ext cx="2040093" cy="1598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grpSp>
          <p:nvGrpSpPr>
            <p:cNvPr id="34" name="Gruppieren 33">
              <a:extLst>
                <a:ext uri="{FF2B5EF4-FFF2-40B4-BE49-F238E27FC236}">
                  <a16:creationId xmlns:a16="http://schemas.microsoft.com/office/drawing/2014/main" id="{1C711D21-2722-1A53-CFF3-7FC35943DE21}"/>
                </a:ext>
              </a:extLst>
            </p:cNvPr>
            <p:cNvGrpSpPr/>
            <p:nvPr/>
          </p:nvGrpSpPr>
          <p:grpSpPr>
            <a:xfrm>
              <a:off x="2353341" y="2272567"/>
              <a:ext cx="694423" cy="691425"/>
              <a:chOff x="5695783" y="5440101"/>
              <a:chExt cx="2057603" cy="2048719"/>
            </a:xfrm>
          </p:grpSpPr>
          <p:sp>
            <p:nvSpPr>
              <p:cNvPr id="36" name="Rechteck 35">
                <a:extLst>
                  <a:ext uri="{FF2B5EF4-FFF2-40B4-BE49-F238E27FC236}">
                    <a16:creationId xmlns:a16="http://schemas.microsoft.com/office/drawing/2014/main" id="{5B30F92E-500B-8C0E-DC5D-5803065779A5}"/>
                  </a:ext>
                </a:extLst>
              </p:cNvPr>
              <p:cNvSpPr/>
              <p:nvPr/>
            </p:nvSpPr>
            <p:spPr>
              <a:xfrm>
                <a:off x="5695783" y="5440101"/>
                <a:ext cx="2048719" cy="666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sp>
            <p:nvSpPr>
              <p:cNvPr id="37" name="Rechteck 36">
                <a:extLst>
                  <a:ext uri="{FF2B5EF4-FFF2-40B4-BE49-F238E27FC236}">
                    <a16:creationId xmlns:a16="http://schemas.microsoft.com/office/drawing/2014/main" id="{6B6A3BA1-65C5-FC63-5CF3-AD1202B91965}"/>
                  </a:ext>
                </a:extLst>
              </p:cNvPr>
              <p:cNvSpPr/>
              <p:nvPr/>
            </p:nvSpPr>
            <p:spPr>
              <a:xfrm rot="16200000">
                <a:off x="6395634" y="6131068"/>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a:p>
            </p:txBody>
          </p:sp>
        </p:grpSp>
        <p:sp>
          <p:nvSpPr>
            <p:cNvPr id="35" name="Textfeld 34">
              <a:extLst>
                <a:ext uri="{FF2B5EF4-FFF2-40B4-BE49-F238E27FC236}">
                  <a16:creationId xmlns:a16="http://schemas.microsoft.com/office/drawing/2014/main" id="{8103FC72-0BC3-4116-D90D-7D5157B0512B}"/>
                </a:ext>
              </a:extLst>
            </p:cNvPr>
            <p:cNvSpPr txBox="1"/>
            <p:nvPr/>
          </p:nvSpPr>
          <p:spPr>
            <a:xfrm>
              <a:off x="783779" y="2497602"/>
              <a:ext cx="2040093" cy="1598116"/>
            </a:xfrm>
            <a:prstGeom prst="rect">
              <a:avLst/>
            </a:prstGeom>
            <a:noFill/>
          </p:spPr>
          <p:txBody>
            <a:bodyPr wrap="square" lIns="125999" tIns="125999" rIns="108000" bIns="0" rtlCol="0" anchor="ctr">
              <a:noAutofit/>
            </a:bodyPr>
            <a:lstStyle/>
            <a:p>
              <a:pPr>
                <a:lnSpc>
                  <a:spcPts val="4500"/>
                </a:lnSpc>
              </a:pPr>
              <a:r>
                <a:rPr lang="de-DE" sz="4500" b="1" dirty="0">
                  <a:solidFill>
                    <a:schemeClr val="bg2"/>
                  </a:solidFill>
                  <a:latin typeface="Rajdhani Bold" panose="02000000000000000000" pitchFamily="2" charset="0"/>
                  <a:cs typeface="Rajdhani Bold" panose="02000000000000000000" pitchFamily="2" charset="0"/>
                </a:rPr>
                <a:t>Wir</a:t>
              </a:r>
            </a:p>
            <a:p>
              <a:pPr>
                <a:lnSpc>
                  <a:spcPts val="4500"/>
                </a:lnSpc>
              </a:pPr>
              <a:r>
                <a:rPr lang="de-DE" sz="4500" b="1" dirty="0">
                  <a:solidFill>
                    <a:schemeClr val="bg2"/>
                  </a:solidFill>
                  <a:latin typeface="Rajdhani Bold" panose="02000000000000000000" pitchFamily="2" charset="0"/>
                  <a:cs typeface="Rajdhani Bold" panose="02000000000000000000" pitchFamily="2" charset="0"/>
                </a:rPr>
                <a:t>gestalten</a:t>
              </a:r>
            </a:p>
            <a:p>
              <a:pPr>
                <a:lnSpc>
                  <a:spcPts val="4500"/>
                </a:lnSpc>
              </a:pPr>
              <a:r>
                <a:rPr lang="de-DE" sz="4500" b="1" dirty="0">
                  <a:solidFill>
                    <a:srgbClr val="9DD0F4"/>
                  </a:solidFill>
                  <a:latin typeface="Rajdhani Bold" panose="02000000000000000000" pitchFamily="2" charset="0"/>
                  <a:cs typeface="Rajdhani Bold" panose="02000000000000000000" pitchFamily="2" charset="0"/>
                </a:rPr>
                <a:t>Zukunft</a:t>
              </a:r>
            </a:p>
          </p:txBody>
        </p:sp>
      </p:grpSp>
      <p:sp>
        <p:nvSpPr>
          <p:cNvPr id="2" name="Textfeld 1">
            <a:extLst>
              <a:ext uri="{FF2B5EF4-FFF2-40B4-BE49-F238E27FC236}">
                <a16:creationId xmlns:a16="http://schemas.microsoft.com/office/drawing/2014/main" id="{F2B0E8CF-7174-1415-F32C-A03644BDEBDB}"/>
              </a:ext>
            </a:extLst>
          </p:cNvPr>
          <p:cNvSpPr txBox="1"/>
          <p:nvPr userDrawn="1"/>
        </p:nvSpPr>
        <p:spPr>
          <a:xfrm>
            <a:off x="4571999" y="1342355"/>
            <a:ext cx="2500313" cy="615553"/>
          </a:xfrm>
          <a:prstGeom prst="rect">
            <a:avLst/>
          </a:prstGeom>
          <a:noFill/>
        </p:spPr>
        <p:txBody>
          <a:bodyPr wrap="square" lIns="0" tIns="0" rIns="0" bIns="0" rtlCol="0">
            <a:spAutoFit/>
          </a:bodyPr>
          <a:lstStyle/>
          <a:p>
            <a:pPr>
              <a:lnSpc>
                <a:spcPct val="100000"/>
              </a:lnSpc>
            </a:pPr>
            <a:r>
              <a:rPr lang="de-DE" sz="4000" b="1" i="0" kern="1200" dirty="0">
                <a:solidFill>
                  <a:schemeClr val="tx1"/>
                </a:solidFill>
                <a:latin typeface="Rajdhani Bold" panose="02000000000000000000" pitchFamily="2" charset="0"/>
                <a:ea typeface="+mj-ea"/>
              </a:rPr>
              <a:t>Kontakt</a:t>
            </a:r>
          </a:p>
        </p:txBody>
      </p:sp>
      <p:sp>
        <p:nvSpPr>
          <p:cNvPr id="39" name="Textplatzhalter 25">
            <a:extLst>
              <a:ext uri="{FF2B5EF4-FFF2-40B4-BE49-F238E27FC236}">
                <a16:creationId xmlns:a16="http://schemas.microsoft.com/office/drawing/2014/main" id="{3AE3BAA2-99AD-ACA7-EE0D-3D936653BDB7}"/>
              </a:ext>
            </a:extLst>
          </p:cNvPr>
          <p:cNvSpPr>
            <a:spLocks noGrp="1"/>
          </p:cNvSpPr>
          <p:nvPr>
            <p:ph type="body" sz="quarter" idx="13" hasCustomPrompt="1"/>
          </p:nvPr>
        </p:nvSpPr>
        <p:spPr>
          <a:xfrm>
            <a:off x="4577968" y="2088812"/>
            <a:ext cx="3594482" cy="304272"/>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800" b="1" i="0">
                <a:solidFill>
                  <a:schemeClr val="tx1"/>
                </a:solidFill>
                <a:latin typeface="Rajdhani Bold" panose="02000000000000000000" pitchFamily="2" charset="0"/>
                <a:cs typeface="Rajdhani Bold" panose="02000000000000000000"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Name</a:t>
            </a:r>
          </a:p>
        </p:txBody>
      </p:sp>
      <p:sp>
        <p:nvSpPr>
          <p:cNvPr id="40" name="Textplatzhalter 25">
            <a:extLst>
              <a:ext uri="{FF2B5EF4-FFF2-40B4-BE49-F238E27FC236}">
                <a16:creationId xmlns:a16="http://schemas.microsoft.com/office/drawing/2014/main" id="{4FD6E482-2737-CDAE-9430-003DDEC33CCB}"/>
              </a:ext>
            </a:extLst>
          </p:cNvPr>
          <p:cNvSpPr>
            <a:spLocks noGrp="1"/>
          </p:cNvSpPr>
          <p:nvPr>
            <p:ph type="body" sz="quarter" idx="14" hasCustomPrompt="1"/>
          </p:nvPr>
        </p:nvSpPr>
        <p:spPr>
          <a:xfrm>
            <a:off x="4577968" y="2372852"/>
            <a:ext cx="3594482" cy="484648"/>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sz="1600" b="0" i="0">
                <a:solidFill>
                  <a:schemeClr val="tx1"/>
                </a:solidFill>
                <a:latin typeface="+mn-lt"/>
                <a:cs typeface="Calibri" panose="020F0502020204030204" pitchFamily="34"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Position│ Bereich</a:t>
            </a:r>
            <a:br>
              <a:rPr lang="de-DE" dirty="0"/>
            </a:br>
            <a:r>
              <a:rPr lang="de-DE" dirty="0"/>
              <a:t>Teilbereich</a:t>
            </a:r>
          </a:p>
        </p:txBody>
      </p:sp>
      <p:sp>
        <p:nvSpPr>
          <p:cNvPr id="42" name="Textplatzhalter 25">
            <a:extLst>
              <a:ext uri="{FF2B5EF4-FFF2-40B4-BE49-F238E27FC236}">
                <a16:creationId xmlns:a16="http://schemas.microsoft.com/office/drawing/2014/main" id="{D777260D-ADDF-34DA-F1AE-69054A0AF42E}"/>
              </a:ext>
            </a:extLst>
          </p:cNvPr>
          <p:cNvSpPr>
            <a:spLocks noGrp="1"/>
          </p:cNvSpPr>
          <p:nvPr>
            <p:ph type="body" sz="quarter" idx="15" hasCustomPrompt="1"/>
          </p:nvPr>
        </p:nvSpPr>
        <p:spPr>
          <a:xfrm>
            <a:off x="4577968" y="3047407"/>
            <a:ext cx="269803"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1"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T</a:t>
            </a:r>
            <a:br>
              <a:rPr lang="de-DE" dirty="0"/>
            </a:br>
            <a:r>
              <a:rPr lang="de-DE" dirty="0"/>
              <a:t>M</a:t>
            </a:r>
            <a:br>
              <a:rPr lang="de-DE" dirty="0"/>
            </a:br>
            <a:r>
              <a:rPr lang="de-DE" dirty="0"/>
              <a:t>E</a:t>
            </a:r>
            <a:br>
              <a:rPr lang="de-DE" dirty="0"/>
            </a:br>
            <a:r>
              <a:rPr lang="de-DE" dirty="0"/>
              <a:t>W</a:t>
            </a:r>
          </a:p>
        </p:txBody>
      </p:sp>
      <p:sp>
        <p:nvSpPr>
          <p:cNvPr id="38" name="Date Placeholder 3">
            <a:extLst>
              <a:ext uri="{FF2B5EF4-FFF2-40B4-BE49-F238E27FC236}">
                <a16:creationId xmlns:a16="http://schemas.microsoft.com/office/drawing/2014/main" id="{2A9694A5-2EBF-D684-5F70-9354AFB9B3AD}"/>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cxnSp>
        <p:nvCxnSpPr>
          <p:cNvPr id="58" name="Gerade Verbindung 25">
            <a:extLst>
              <a:ext uri="{FF2B5EF4-FFF2-40B4-BE49-F238E27FC236}">
                <a16:creationId xmlns:a16="http://schemas.microsoft.com/office/drawing/2014/main" id="{006F76CA-D0AA-DB11-63BE-17F43CAD348A}"/>
              </a:ext>
            </a:extLst>
          </p:cNvPr>
          <p:cNvCxnSpPr>
            <a:cxnSpLocks/>
          </p:cNvCxnSpPr>
          <p:nvPr userDrawn="1"/>
        </p:nvCxnSpPr>
        <p:spPr>
          <a:xfrm>
            <a:off x="573089" y="5197475"/>
            <a:ext cx="7599361" cy="1"/>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8" name="Textplatzhalter 25">
            <a:extLst>
              <a:ext uri="{FF2B5EF4-FFF2-40B4-BE49-F238E27FC236}">
                <a16:creationId xmlns:a16="http://schemas.microsoft.com/office/drawing/2014/main" id="{ECDC7530-B774-5DED-720D-57CC642F444D}"/>
              </a:ext>
            </a:extLst>
          </p:cNvPr>
          <p:cNvSpPr>
            <a:spLocks noGrp="1"/>
          </p:cNvSpPr>
          <p:nvPr>
            <p:ph type="body" sz="quarter" idx="24" hasCustomPrompt="1"/>
          </p:nvPr>
        </p:nvSpPr>
        <p:spPr>
          <a:xfrm>
            <a:off x="5000171" y="3047406"/>
            <a:ext cx="3184812" cy="1267029"/>
          </a:xfrm>
          <a:prstGeom prst="rect">
            <a:avLst/>
          </a:prstGeom>
        </p:spPr>
        <p:txBody>
          <a:bodyPr lIns="0" tIns="0" rIns="0" bIns="0" numCol="1" spcCol="396000" anchor="t">
            <a:noAutofit/>
          </a:bodyPr>
          <a:lstStyle>
            <a:lvl1pPr marL="0" marR="0" indent="0" algn="l" defTabSz="914309" rtl="0" eaLnBrk="1" fontAlgn="auto" latinLnBrk="0" hangingPunct="1">
              <a:lnSpc>
                <a:spcPct val="100000"/>
              </a:lnSpc>
              <a:spcBef>
                <a:spcPts val="0"/>
              </a:spcBef>
              <a:spcAft>
                <a:spcPts val="0"/>
              </a:spcAft>
              <a:buClr>
                <a:schemeClr val="bg1"/>
              </a:buClr>
              <a:buSzTx/>
              <a:buFont typeface="Arial" panose="020B0604020202020204" pitchFamily="34" charset="0"/>
              <a:buNone/>
              <a:tabLst>
                <a:tab pos="434975" algn="l"/>
              </a:tabLst>
              <a:defRPr sz="1600" b="0" i="0">
                <a:solidFill>
                  <a:srgbClr val="000000"/>
                </a:solidFill>
                <a:latin typeface="Nunito Sans Light" pitchFamily="2" charset="0"/>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XXX</a:t>
            </a:r>
            <a:br>
              <a:rPr lang="de-DE" dirty="0"/>
            </a:br>
            <a:r>
              <a:rPr lang="de-DE" dirty="0" err="1"/>
              <a:t>XXX</a:t>
            </a:r>
            <a:br>
              <a:rPr lang="de-DE" dirty="0"/>
            </a:br>
            <a:r>
              <a:rPr lang="de-DE" dirty="0"/>
              <a:t>Muster@vdi.de</a:t>
            </a:r>
            <a:br>
              <a:rPr lang="de-DE" dirty="0"/>
            </a:br>
            <a:r>
              <a:rPr lang="de-DE" dirty="0"/>
              <a:t>vdi.de</a:t>
            </a:r>
          </a:p>
        </p:txBody>
      </p:sp>
      <p:sp>
        <p:nvSpPr>
          <p:cNvPr id="6" name="Fußzeilenplatzhalter 3">
            <a:extLst>
              <a:ext uri="{FF2B5EF4-FFF2-40B4-BE49-F238E27FC236}">
                <a16:creationId xmlns:a16="http://schemas.microsoft.com/office/drawing/2014/main" id="{8C90336A-6EEB-7934-2CA7-E567637B0633}"/>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pic>
        <p:nvPicPr>
          <p:cNvPr id="8" name="Grafik 7">
            <a:extLst>
              <a:ext uri="{FF2B5EF4-FFF2-40B4-BE49-F238E27FC236}">
                <a16:creationId xmlns:a16="http://schemas.microsoft.com/office/drawing/2014/main" id="{41601125-6BEC-EE1B-4BAF-95A0A0F93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1232" y="5199561"/>
            <a:ext cx="438927" cy="272695"/>
          </a:xfrm>
          <a:prstGeom prst="rect">
            <a:avLst/>
          </a:prstGeom>
        </p:spPr>
      </p:pic>
      <p:sp>
        <p:nvSpPr>
          <p:cNvPr id="5" name="Datumsplatzhalter 17">
            <a:extLst>
              <a:ext uri="{FF2B5EF4-FFF2-40B4-BE49-F238E27FC236}">
                <a16:creationId xmlns:a16="http://schemas.microsoft.com/office/drawing/2014/main" id="{E39873F2-A384-0472-ABD6-46CFB9713CCE}"/>
              </a:ext>
            </a:extLst>
          </p:cNvPr>
          <p:cNvSpPr>
            <a:spLocks noGrp="1"/>
          </p:cNvSpPr>
          <p:nvPr>
            <p:ph type="dt" sz="half" idx="17"/>
          </p:nvPr>
        </p:nvSpPr>
        <p:spPr>
          <a:xfrm>
            <a:off x="1152000" y="5337303"/>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54813E4B-C7C5-47EB-9901-5920BE79FC22}" type="datetime1">
              <a:rPr lang="de-DE" sz="900" smtClean="0"/>
              <a:t>11.04.2025</a:t>
            </a:fld>
            <a:endParaRPr lang="de-DE" sz="900" dirty="0"/>
          </a:p>
        </p:txBody>
      </p:sp>
      <p:pic>
        <p:nvPicPr>
          <p:cNvPr id="7" name="Grafik 6">
            <a:hlinkClick r:id="rId3"/>
            <a:extLst>
              <a:ext uri="{FF2B5EF4-FFF2-40B4-BE49-F238E27FC236}">
                <a16:creationId xmlns:a16="http://schemas.microsoft.com/office/drawing/2014/main" id="{843AB1AE-DE02-A644-35EA-3773A92100C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118218" y="4342154"/>
            <a:ext cx="670890" cy="670890"/>
          </a:xfrm>
          <a:prstGeom prst="rect">
            <a:avLst/>
          </a:prstGeom>
        </p:spPr>
      </p:pic>
      <p:pic>
        <p:nvPicPr>
          <p:cNvPr id="9" name="Grafik 8">
            <a:hlinkClick r:id="rId6"/>
            <a:extLst>
              <a:ext uri="{FF2B5EF4-FFF2-40B4-BE49-F238E27FC236}">
                <a16:creationId xmlns:a16="http://schemas.microsoft.com/office/drawing/2014/main" id="{CE13E188-552E-F4B4-3C53-7E81B3D3EF89}"/>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582447" y="4323866"/>
            <a:ext cx="670890" cy="670890"/>
          </a:xfrm>
          <a:prstGeom prst="rect">
            <a:avLst/>
          </a:prstGeom>
        </p:spPr>
      </p:pic>
      <p:pic>
        <p:nvPicPr>
          <p:cNvPr id="10" name="Grafik 9">
            <a:hlinkClick r:id="rId9"/>
            <a:extLst>
              <a:ext uri="{FF2B5EF4-FFF2-40B4-BE49-F238E27FC236}">
                <a16:creationId xmlns:a16="http://schemas.microsoft.com/office/drawing/2014/main" id="{0E0293FC-D20E-DA21-E694-617D4B131DF2}"/>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158519" y="4323866"/>
            <a:ext cx="670890" cy="670890"/>
          </a:xfrm>
          <a:prstGeom prst="rect">
            <a:avLst/>
          </a:prstGeom>
        </p:spPr>
      </p:pic>
      <p:pic>
        <p:nvPicPr>
          <p:cNvPr id="11" name="Grafik 10">
            <a:hlinkClick r:id="rId12"/>
            <a:extLst>
              <a:ext uri="{FF2B5EF4-FFF2-40B4-BE49-F238E27FC236}">
                <a16:creationId xmlns:a16="http://schemas.microsoft.com/office/drawing/2014/main" id="{5CC74955-1E09-5AF2-B1A0-AF9FC76F0EDC}"/>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615719" y="4323866"/>
            <a:ext cx="670890" cy="670890"/>
          </a:xfrm>
          <a:prstGeom prst="rect">
            <a:avLst/>
          </a:prstGeom>
        </p:spPr>
      </p:pic>
      <p:pic>
        <p:nvPicPr>
          <p:cNvPr id="12" name="Grafik 11">
            <a:hlinkClick r:id="rId15"/>
            <a:extLst>
              <a:ext uri="{FF2B5EF4-FFF2-40B4-BE49-F238E27FC236}">
                <a16:creationId xmlns:a16="http://schemas.microsoft.com/office/drawing/2014/main" id="{DE7FDDA9-7E02-1F27-012F-168A430A9D49}"/>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139251" y="4333010"/>
            <a:ext cx="670890" cy="670890"/>
          </a:xfrm>
          <a:prstGeom prst="rect">
            <a:avLst/>
          </a:prstGeom>
        </p:spPr>
      </p:pic>
      <p:pic>
        <p:nvPicPr>
          <p:cNvPr id="13" name="Grafik 12">
            <a:hlinkClick r:id="rId18"/>
            <a:extLst>
              <a:ext uri="{FF2B5EF4-FFF2-40B4-BE49-F238E27FC236}">
                <a16:creationId xmlns:a16="http://schemas.microsoft.com/office/drawing/2014/main" id="{24B57B36-DDA1-F726-B3ED-C4063A9AECA0}"/>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623883" y="4323866"/>
            <a:ext cx="670890" cy="670890"/>
          </a:xfrm>
          <a:prstGeom prst="rect">
            <a:avLst/>
          </a:prstGeom>
        </p:spPr>
      </p:pic>
    </p:spTree>
    <p:extLst>
      <p:ext uri="{BB962C8B-B14F-4D97-AF65-F5344CB8AC3E}">
        <p14:creationId xmlns:p14="http://schemas.microsoft.com/office/powerpoint/2010/main" val="307498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_groß_1-Spalte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4"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cxnSp>
        <p:nvCxnSpPr>
          <p:cNvPr id="26" name="Gerade Verbindung 25">
            <a:extLst>
              <a:ext uri="{FF2B5EF4-FFF2-40B4-BE49-F238E27FC236}">
                <a16:creationId xmlns:a16="http://schemas.microsoft.com/office/drawing/2014/main" id="{E883A55C-B748-2621-16D2-C83CD47025AC}"/>
              </a:ext>
            </a:extLst>
          </p:cNvPr>
          <p:cNvCxnSpPr>
            <a:cxnSpLocks/>
          </p:cNvCxnSpPr>
          <p:nvPr userDrawn="1"/>
        </p:nvCxnSpPr>
        <p:spPr>
          <a:xfrm>
            <a:off x="573089" y="5197475"/>
            <a:ext cx="760680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7" name="Grafik 36">
            <a:extLst>
              <a:ext uri="{FF2B5EF4-FFF2-40B4-BE49-F238E27FC236}">
                <a16:creationId xmlns:a16="http://schemas.microsoft.com/office/drawing/2014/main" id="{241821FA-CA10-641E-4296-B36374269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91098" y="5199561"/>
            <a:ext cx="569062" cy="353545"/>
          </a:xfrm>
          <a:prstGeom prst="rect">
            <a:avLst/>
          </a:prstGeom>
        </p:spPr>
      </p:pic>
      <p:sp>
        <p:nvSpPr>
          <p:cNvPr id="29" name="Textplatzhalter 25">
            <a:extLst>
              <a:ext uri="{FF2B5EF4-FFF2-40B4-BE49-F238E27FC236}">
                <a16:creationId xmlns:a16="http://schemas.microsoft.com/office/drawing/2014/main" id="{0F30AF4A-C040-6C1B-597D-EABC91187D5E}"/>
              </a:ext>
            </a:extLst>
          </p:cNvPr>
          <p:cNvSpPr>
            <a:spLocks noGrp="1"/>
          </p:cNvSpPr>
          <p:nvPr>
            <p:ph type="body" sz="quarter" idx="13" hasCustomPrompt="1"/>
          </p:nvPr>
        </p:nvSpPr>
        <p:spPr>
          <a:xfrm>
            <a:off x="576000" y="1573212"/>
            <a:ext cx="7596450" cy="3332159"/>
          </a:xfrm>
        </p:spPr>
        <p:txBody>
          <a:bodyPr lIns="0" tIns="0" rIns="0" bIns="0" numCol="1" spcCol="396000">
            <a:noAutofit/>
          </a:bodyPr>
          <a:lstStyle>
            <a:lvl1pPr marL="0" marR="0" indent="0" algn="l" defTabSz="914309" rtl="0" eaLnBrk="1" fontAlgn="auto" latinLnBrk="0" hangingPunct="1">
              <a:lnSpc>
                <a:spcPts val="1800"/>
              </a:lnSpc>
              <a:spcBef>
                <a:spcPts val="0"/>
              </a:spcBef>
              <a:spcAft>
                <a:spcPts val="0"/>
              </a:spcAft>
              <a:buClr>
                <a:schemeClr val="bg1"/>
              </a:buClr>
              <a:buSzTx/>
              <a:buFont typeface="Arial" panose="020B0604020202020204" pitchFamily="34" charset="0"/>
              <a:buNone/>
              <a:tabLst/>
              <a:defRPr sz="1400">
                <a:solidFill>
                  <a:srgbClr val="000000"/>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kann ein einspaltiger Fließtext stehen</a:t>
            </a:r>
          </a:p>
          <a:p>
            <a:pPr lvl="0"/>
            <a:endParaRPr lang="de-DE" dirty="0"/>
          </a:p>
          <a:p>
            <a:pPr lvl="0"/>
            <a:endParaRPr lang="de-DE" dirty="0"/>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a:t>Mastertitelformat bearbeiten</a:t>
            </a:r>
            <a:endParaRPr lang="de-DE" dirty="0"/>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27755"/>
          </a:xfrm>
        </p:spPr>
        <p:txBody>
          <a:bodyPr wrap="square">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8" name="Datumsplatzhalter 17">
            <a:extLst>
              <a:ext uri="{FF2B5EF4-FFF2-40B4-BE49-F238E27FC236}">
                <a16:creationId xmlns:a16="http://schemas.microsoft.com/office/drawing/2014/main" id="{E1EE21AD-C12F-9A06-A8E0-F17DFD36EAC5}"/>
              </a:ext>
            </a:extLst>
          </p:cNvPr>
          <p:cNvSpPr>
            <a:spLocks noGrp="1"/>
          </p:cNvSpPr>
          <p:nvPr>
            <p:ph type="dt" sz="half" idx="17"/>
          </p:nvPr>
        </p:nvSpPr>
        <p:spPr>
          <a:xfrm>
            <a:off x="1152000" y="5340335"/>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6E127C08-56F1-4D7E-9CF3-B14F968F7E29}" type="datetime1">
              <a:rPr lang="de-DE" sz="900" smtClean="0"/>
              <a:t>11.04.2025</a:t>
            </a:fld>
            <a:endParaRPr lang="de-DE" sz="900" dirty="0"/>
          </a:p>
        </p:txBody>
      </p:sp>
      <p:sp>
        <p:nvSpPr>
          <p:cNvPr id="17" name="Date Placeholder 3">
            <a:extLst>
              <a:ext uri="{FF2B5EF4-FFF2-40B4-BE49-F238E27FC236}">
                <a16:creationId xmlns:a16="http://schemas.microsoft.com/office/drawing/2014/main" id="{D153E2E8-632D-C129-C95B-4512BE71FC3F}"/>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sp>
        <p:nvSpPr>
          <p:cNvPr id="3" name="Fußzeilenplatzhalter 2">
            <a:extLst>
              <a:ext uri="{FF2B5EF4-FFF2-40B4-BE49-F238E27FC236}">
                <a16:creationId xmlns:a16="http://schemas.microsoft.com/office/drawing/2014/main" id="{6EA13375-DCF2-E892-247F-968D5591CE07}"/>
              </a:ext>
            </a:extLst>
          </p:cNvPr>
          <p:cNvSpPr>
            <a:spLocks noGrp="1"/>
          </p:cNvSpPr>
          <p:nvPr>
            <p:ph type="ftr" sz="quarter" idx="18"/>
          </p:nvPr>
        </p:nvSpPr>
        <p:spPr/>
        <p:txBody>
          <a:bodyPr/>
          <a:lstStyle/>
          <a:p>
            <a:r>
              <a:rPr lang="de-DE"/>
              <a:t>Mitgliederversammlung 2023 des BV xxxx</a:t>
            </a:r>
            <a:endParaRPr lang="de-DE" dirty="0"/>
          </a:p>
        </p:txBody>
      </p:sp>
    </p:spTree>
    <p:extLst>
      <p:ext uri="{BB962C8B-B14F-4D97-AF65-F5344CB8AC3E}">
        <p14:creationId xmlns:p14="http://schemas.microsoft.com/office/powerpoint/2010/main" val="359679626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_klein_2-Spalte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76"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cxnSp>
        <p:nvCxnSpPr>
          <p:cNvPr id="26" name="Gerade Verbindung 25">
            <a:extLst>
              <a:ext uri="{FF2B5EF4-FFF2-40B4-BE49-F238E27FC236}">
                <a16:creationId xmlns:a16="http://schemas.microsoft.com/office/drawing/2014/main" id="{E883A55C-B748-2621-16D2-C83CD47025AC}"/>
              </a:ext>
            </a:extLst>
          </p:cNvPr>
          <p:cNvCxnSpPr>
            <a:cxnSpLocks/>
          </p:cNvCxnSpPr>
          <p:nvPr userDrawn="1"/>
        </p:nvCxnSpPr>
        <p:spPr>
          <a:xfrm>
            <a:off x="573089" y="5197475"/>
            <a:ext cx="760680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7" name="Grafik 36">
            <a:extLst>
              <a:ext uri="{FF2B5EF4-FFF2-40B4-BE49-F238E27FC236}">
                <a16:creationId xmlns:a16="http://schemas.microsoft.com/office/drawing/2014/main" id="{241821FA-CA10-641E-4296-B36374269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91098" y="5199561"/>
            <a:ext cx="569062" cy="353545"/>
          </a:xfrm>
          <a:prstGeom prst="rect">
            <a:avLst/>
          </a:prstGeom>
        </p:spPr>
      </p:pic>
      <p:sp>
        <p:nvSpPr>
          <p:cNvPr id="29" name="Textplatzhalter 25">
            <a:extLst>
              <a:ext uri="{FF2B5EF4-FFF2-40B4-BE49-F238E27FC236}">
                <a16:creationId xmlns:a16="http://schemas.microsoft.com/office/drawing/2014/main" id="{0F30AF4A-C040-6C1B-597D-EABC91187D5E}"/>
              </a:ext>
            </a:extLst>
          </p:cNvPr>
          <p:cNvSpPr>
            <a:spLocks noGrp="1"/>
          </p:cNvSpPr>
          <p:nvPr>
            <p:ph type="body" sz="quarter" idx="13" hasCustomPrompt="1"/>
          </p:nvPr>
        </p:nvSpPr>
        <p:spPr>
          <a:xfrm>
            <a:off x="576000" y="1573212"/>
            <a:ext cx="7596450" cy="3332159"/>
          </a:xfrm>
        </p:spPr>
        <p:txBody>
          <a:bodyPr lIns="0" tIns="0" rIns="0" bIns="0" numCol="2" spcCol="396000">
            <a:noAutofit/>
          </a:bodyPr>
          <a:lstStyle>
            <a:lvl1pPr marL="0" marR="0" indent="0" algn="l" defTabSz="914309" rtl="0" eaLnBrk="1" fontAlgn="auto" latinLnBrk="0" hangingPunct="1">
              <a:lnSpc>
                <a:spcPts val="1100"/>
              </a:lnSpc>
              <a:spcBef>
                <a:spcPts val="0"/>
              </a:spcBef>
              <a:spcAft>
                <a:spcPts val="0"/>
              </a:spcAft>
              <a:buClr>
                <a:schemeClr val="bg1"/>
              </a:buClr>
              <a:buSzTx/>
              <a:buFont typeface="Arial" panose="020B0604020202020204" pitchFamily="34" charset="0"/>
              <a:buNone/>
              <a:tabLst/>
              <a:defRPr sz="950">
                <a:solidFill>
                  <a:srgbClr val="000000"/>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kann ein zweispaltiger Fließtext stehen</a:t>
            </a:r>
          </a:p>
          <a:p>
            <a:pPr lvl="0"/>
            <a:endParaRPr lang="de-DE" dirty="0"/>
          </a:p>
          <a:p>
            <a:pPr lvl="0"/>
            <a:endParaRPr lang="de-DE" dirty="0"/>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dirty="0"/>
              <a:t>Mastertitelformat bearbeiten</a:t>
            </a:r>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27755"/>
          </a:xfrm>
        </p:spPr>
        <p:txBody>
          <a:bodyPr wrap="square">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8" name="Datumsplatzhalter 17">
            <a:extLst>
              <a:ext uri="{FF2B5EF4-FFF2-40B4-BE49-F238E27FC236}">
                <a16:creationId xmlns:a16="http://schemas.microsoft.com/office/drawing/2014/main" id="{688D9204-724B-E162-2758-A6F700FAF51D}"/>
              </a:ext>
            </a:extLst>
          </p:cNvPr>
          <p:cNvSpPr>
            <a:spLocks noGrp="1"/>
          </p:cNvSpPr>
          <p:nvPr>
            <p:ph type="dt" sz="half" idx="17"/>
          </p:nvPr>
        </p:nvSpPr>
        <p:spPr>
          <a:xfrm>
            <a:off x="1151998" y="5376335"/>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5DD853C0-F03D-4FCC-A150-F40EADA1FA4E}" type="datetime1">
              <a:rPr lang="de-DE" sz="900" smtClean="0"/>
              <a:t>11.04.2025</a:t>
            </a:fld>
            <a:endParaRPr lang="de-DE" sz="900" dirty="0"/>
          </a:p>
        </p:txBody>
      </p:sp>
      <p:sp>
        <p:nvSpPr>
          <p:cNvPr id="18" name="Date Placeholder 3">
            <a:extLst>
              <a:ext uri="{FF2B5EF4-FFF2-40B4-BE49-F238E27FC236}">
                <a16:creationId xmlns:a16="http://schemas.microsoft.com/office/drawing/2014/main" id="{3BA50DFC-2350-0C7A-C228-4A61A3A457BE}"/>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sp>
        <p:nvSpPr>
          <p:cNvPr id="2" name="Fußzeilenplatzhalter 1">
            <a:extLst>
              <a:ext uri="{FF2B5EF4-FFF2-40B4-BE49-F238E27FC236}">
                <a16:creationId xmlns:a16="http://schemas.microsoft.com/office/drawing/2014/main" id="{B136124E-95DC-FD84-1A9D-0B626BF4521A}"/>
              </a:ext>
            </a:extLst>
          </p:cNvPr>
          <p:cNvSpPr>
            <a:spLocks noGrp="1"/>
          </p:cNvSpPr>
          <p:nvPr>
            <p:ph type="ftr" sz="quarter" idx="18"/>
          </p:nvPr>
        </p:nvSpPr>
        <p:spPr/>
        <p:txBody>
          <a:bodyPr/>
          <a:lstStyle/>
          <a:p>
            <a:r>
              <a:rPr lang="de-DE"/>
              <a:t>Koordination der Netzwerke</a:t>
            </a:r>
            <a:endParaRPr lang="de-DE" dirty="0"/>
          </a:p>
        </p:txBody>
      </p:sp>
    </p:spTree>
    <p:extLst>
      <p:ext uri="{BB962C8B-B14F-4D97-AF65-F5344CB8AC3E}">
        <p14:creationId xmlns:p14="http://schemas.microsoft.com/office/powerpoint/2010/main" val="6401275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ext_Bild_groß+ Textbaustein">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13F852C2-F367-3FD1-1E22-E8FC5264CF89}"/>
              </a:ext>
            </a:extLst>
          </p:cNvPr>
          <p:cNvGrpSpPr/>
          <p:nvPr userDrawn="1"/>
        </p:nvGrpSpPr>
        <p:grpSpPr>
          <a:xfrm>
            <a:off x="692898" y="5336646"/>
            <a:ext cx="113885" cy="102665"/>
            <a:chOff x="923983" y="6403975"/>
            <a:chExt cx="151867" cy="123198"/>
          </a:xfrm>
          <a:noFill/>
        </p:grpSpPr>
        <p:sp>
          <p:nvSpPr>
            <p:cNvPr id="4" name="Rechteck 3">
              <a:extLst>
                <a:ext uri="{FF2B5EF4-FFF2-40B4-BE49-F238E27FC236}">
                  <a16:creationId xmlns:a16="http://schemas.microsoft.com/office/drawing/2014/main" id="{A1429E5D-A101-B24B-CAA5-9FDB19323CED}"/>
                </a:ext>
              </a:extLst>
            </p:cNvPr>
            <p:cNvSpPr/>
            <p:nvPr userDrawn="1"/>
          </p:nvSpPr>
          <p:spPr>
            <a:xfrm>
              <a:off x="923983" y="6403975"/>
              <a:ext cx="143788" cy="47625"/>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sp>
          <p:nvSpPr>
            <p:cNvPr id="15" name="Rechteck 14">
              <a:extLst>
                <a:ext uri="{FF2B5EF4-FFF2-40B4-BE49-F238E27FC236}">
                  <a16:creationId xmlns:a16="http://schemas.microsoft.com/office/drawing/2014/main" id="{D0528274-ECD9-5A4E-B049-EEB55138BB4C}"/>
                </a:ext>
              </a:extLst>
            </p:cNvPr>
            <p:cNvSpPr/>
            <p:nvPr userDrawn="1"/>
          </p:nvSpPr>
          <p:spPr>
            <a:xfrm rot="5400000">
              <a:off x="991392" y="6442715"/>
              <a:ext cx="123197" cy="45719"/>
            </a:xfrm>
            <a:prstGeom prst="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474"/>
            </a:p>
          </p:txBody>
        </p:sp>
      </p:grpSp>
      <p:grpSp>
        <p:nvGrpSpPr>
          <p:cNvPr id="20" name="Gruppieren 19">
            <a:extLst>
              <a:ext uri="{FF2B5EF4-FFF2-40B4-BE49-F238E27FC236}">
                <a16:creationId xmlns:a16="http://schemas.microsoft.com/office/drawing/2014/main" id="{46209FAF-405C-75F0-75E9-22A490073445}"/>
              </a:ext>
            </a:extLst>
          </p:cNvPr>
          <p:cNvGrpSpPr/>
          <p:nvPr userDrawn="1"/>
        </p:nvGrpSpPr>
        <p:grpSpPr>
          <a:xfrm>
            <a:off x="573088" y="5330689"/>
            <a:ext cx="134158" cy="141567"/>
            <a:chOff x="7072313" y="5197475"/>
            <a:chExt cx="134158" cy="141567"/>
          </a:xfrm>
        </p:grpSpPr>
        <p:sp>
          <p:nvSpPr>
            <p:cNvPr id="21" name="Rechteck 20">
              <a:extLst>
                <a:ext uri="{FF2B5EF4-FFF2-40B4-BE49-F238E27FC236}">
                  <a16:creationId xmlns:a16="http://schemas.microsoft.com/office/drawing/2014/main" id="{6B95D4B9-FA46-E96A-2BAE-DC73EF345658}"/>
                </a:ext>
              </a:extLst>
            </p:cNvPr>
            <p:cNvSpPr/>
            <p:nvPr userDrawn="1"/>
          </p:nvSpPr>
          <p:spPr>
            <a:xfrm>
              <a:off x="7072313" y="5197475"/>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sp>
          <p:nvSpPr>
            <p:cNvPr id="22" name="Rechteck 21">
              <a:extLst>
                <a:ext uri="{FF2B5EF4-FFF2-40B4-BE49-F238E27FC236}">
                  <a16:creationId xmlns:a16="http://schemas.microsoft.com/office/drawing/2014/main" id="{D2394101-4DD8-B564-CD78-BAE1DD40880C}"/>
                </a:ext>
              </a:extLst>
            </p:cNvPr>
            <p:cNvSpPr/>
            <p:nvPr userDrawn="1"/>
          </p:nvSpPr>
          <p:spPr>
            <a:xfrm rot="5400000">
              <a:off x="7115197" y="5247768"/>
              <a:ext cx="134158" cy="48389"/>
            </a:xfrm>
            <a:prstGeom prst="rect">
              <a:avLst/>
            </a:prstGeom>
            <a:solidFill>
              <a:srgbClr val="80C3F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de-DE" sz="274" dirty="0">
                <a:ln>
                  <a:noFill/>
                </a:ln>
                <a:solidFill>
                  <a:srgbClr val="80C3F2"/>
                </a:solidFill>
              </a:endParaRPr>
            </a:p>
          </p:txBody>
        </p:sp>
      </p:grpSp>
      <p:sp>
        <p:nvSpPr>
          <p:cNvPr id="24" name="Date Placeholder 3">
            <a:extLst>
              <a:ext uri="{FF2B5EF4-FFF2-40B4-BE49-F238E27FC236}">
                <a16:creationId xmlns:a16="http://schemas.microsoft.com/office/drawing/2014/main" id="{00475C2B-293E-FC55-A8AD-D6139EAD0A33}"/>
              </a:ext>
            </a:extLst>
          </p:cNvPr>
          <p:cNvSpPr txBox="1">
            <a:spLocks/>
          </p:cNvSpPr>
          <p:nvPr userDrawn="1"/>
        </p:nvSpPr>
        <p:spPr>
          <a:xfrm>
            <a:off x="7050187" y="5287176"/>
            <a:ext cx="569061"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pPr algn="ctr"/>
            <a:fld id="{9D5054F6-6491-8548-A6AB-E69F0D62098E}" type="slidenum">
              <a:rPr lang="de-DE" sz="900" b="0" i="0" smtClean="0">
                <a:solidFill>
                  <a:srgbClr val="000000"/>
                </a:solidFill>
                <a:latin typeface="Nunito Sans Light" pitchFamily="2" charset="77"/>
              </a:rPr>
              <a:pPr algn="ctr"/>
              <a:t>‹Nr.›</a:t>
            </a:fld>
            <a:endParaRPr lang="de-DE" sz="900" b="0" i="0" dirty="0">
              <a:solidFill>
                <a:srgbClr val="000000"/>
              </a:solidFill>
              <a:latin typeface="Nunito Sans Light" pitchFamily="2" charset="77"/>
            </a:endParaRPr>
          </a:p>
        </p:txBody>
      </p:sp>
      <p:cxnSp>
        <p:nvCxnSpPr>
          <p:cNvPr id="26" name="Gerade Verbindung 25">
            <a:extLst>
              <a:ext uri="{FF2B5EF4-FFF2-40B4-BE49-F238E27FC236}">
                <a16:creationId xmlns:a16="http://schemas.microsoft.com/office/drawing/2014/main" id="{E883A55C-B748-2621-16D2-C83CD47025AC}"/>
              </a:ext>
            </a:extLst>
          </p:cNvPr>
          <p:cNvCxnSpPr>
            <a:cxnSpLocks/>
          </p:cNvCxnSpPr>
          <p:nvPr userDrawn="1"/>
        </p:nvCxnSpPr>
        <p:spPr>
          <a:xfrm>
            <a:off x="573089" y="5197475"/>
            <a:ext cx="760680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37" name="Grafik 36">
            <a:extLst>
              <a:ext uri="{FF2B5EF4-FFF2-40B4-BE49-F238E27FC236}">
                <a16:creationId xmlns:a16="http://schemas.microsoft.com/office/drawing/2014/main" id="{241821FA-CA10-641E-4296-B36374269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91098" y="5199561"/>
            <a:ext cx="569062" cy="353545"/>
          </a:xfrm>
          <a:prstGeom prst="rect">
            <a:avLst/>
          </a:prstGeom>
        </p:spPr>
      </p:pic>
      <p:sp>
        <p:nvSpPr>
          <p:cNvPr id="29" name="Textplatzhalter 25">
            <a:extLst>
              <a:ext uri="{FF2B5EF4-FFF2-40B4-BE49-F238E27FC236}">
                <a16:creationId xmlns:a16="http://schemas.microsoft.com/office/drawing/2014/main" id="{0F30AF4A-C040-6C1B-597D-EABC91187D5E}"/>
              </a:ext>
            </a:extLst>
          </p:cNvPr>
          <p:cNvSpPr>
            <a:spLocks noGrp="1"/>
          </p:cNvSpPr>
          <p:nvPr>
            <p:ph type="body" sz="quarter" idx="13" hasCustomPrompt="1"/>
          </p:nvPr>
        </p:nvSpPr>
        <p:spPr>
          <a:xfrm>
            <a:off x="576000" y="1573212"/>
            <a:ext cx="2778388" cy="3332159"/>
          </a:xfrm>
        </p:spPr>
        <p:txBody>
          <a:bodyPr lIns="0" tIns="0" rIns="0" bIns="0" numCol="1" spcCol="396000">
            <a:noAutofit/>
          </a:bodyPr>
          <a:lstStyle>
            <a:lvl1pPr marL="285750" marR="0" indent="-285750" algn="l" defTabSz="914309" rtl="0" eaLnBrk="1" fontAlgn="auto" latinLnBrk="0" hangingPunct="1">
              <a:lnSpc>
                <a:spcPts val="1800"/>
              </a:lnSpc>
              <a:spcBef>
                <a:spcPts val="0"/>
              </a:spcBef>
              <a:spcAft>
                <a:spcPts val="0"/>
              </a:spcAft>
              <a:buClr>
                <a:schemeClr val="bg1"/>
              </a:buClr>
              <a:buSzTx/>
              <a:buFont typeface="Wingdings" pitchFamily="2" charset="2"/>
              <a:buChar char="§"/>
              <a:tabLst/>
              <a:defRPr sz="1400">
                <a:solidFill>
                  <a:srgbClr val="000000"/>
                </a:solidFill>
              </a:defRPr>
            </a:lvl1pPr>
            <a:lvl2pPr marL="12145" indent="0">
              <a:buNone/>
              <a:tabLst/>
              <a:defRPr sz="1440"/>
            </a:lvl2pPr>
            <a:lvl3pPr marL="12145" indent="0">
              <a:buNone/>
              <a:tabLst/>
              <a:defRPr sz="1260"/>
            </a:lvl3pPr>
            <a:lvl4pPr marL="12145" indent="0">
              <a:buNone/>
              <a:tabLst/>
              <a:defRPr sz="900"/>
            </a:lvl4pPr>
            <a:lvl5pPr marL="12145" indent="0">
              <a:buNone/>
              <a:tabLst/>
              <a:defRPr sz="900"/>
            </a:lvl5pPr>
          </a:lstStyle>
          <a:p>
            <a:pPr lvl="0"/>
            <a:r>
              <a:rPr lang="de-DE" dirty="0"/>
              <a:t>Hier kann ein einspaltiger Fließtext, Aufzählung stehen</a:t>
            </a:r>
          </a:p>
          <a:p>
            <a:pPr lvl="0"/>
            <a:endParaRPr lang="de-DE" dirty="0"/>
          </a:p>
          <a:p>
            <a:pPr lvl="0"/>
            <a:endParaRPr lang="de-DE" dirty="0"/>
          </a:p>
        </p:txBody>
      </p:sp>
      <p:sp>
        <p:nvSpPr>
          <p:cNvPr id="30" name="Titel 1">
            <a:extLst>
              <a:ext uri="{FF2B5EF4-FFF2-40B4-BE49-F238E27FC236}">
                <a16:creationId xmlns:a16="http://schemas.microsoft.com/office/drawing/2014/main" id="{8570AEE7-C1B4-670D-0C77-2ECEFA41F9D4}"/>
              </a:ext>
            </a:extLst>
          </p:cNvPr>
          <p:cNvSpPr>
            <a:spLocks noGrp="1"/>
          </p:cNvSpPr>
          <p:nvPr>
            <p:ph type="title"/>
          </p:nvPr>
        </p:nvSpPr>
        <p:spPr>
          <a:xfrm>
            <a:off x="576000" y="972000"/>
            <a:ext cx="7603889" cy="384721"/>
          </a:xfrm>
        </p:spPr>
        <p:txBody>
          <a:bodyPr/>
          <a:lstStyle>
            <a:lvl1pPr marL="0" indent="0">
              <a:tabLst>
                <a:tab pos="5643563" algn="l"/>
              </a:tabLst>
              <a:defRPr/>
            </a:lvl1pPr>
          </a:lstStyle>
          <a:p>
            <a:r>
              <a:rPr lang="de-DE" dirty="0"/>
              <a:t>Mastertitelformat bearbeiten</a:t>
            </a:r>
          </a:p>
        </p:txBody>
      </p:sp>
      <p:sp>
        <p:nvSpPr>
          <p:cNvPr id="32" name="Textplatzhalter 5">
            <a:extLst>
              <a:ext uri="{FF2B5EF4-FFF2-40B4-BE49-F238E27FC236}">
                <a16:creationId xmlns:a16="http://schemas.microsoft.com/office/drawing/2014/main" id="{5E7732DD-2A34-4AE2-55BE-92D43FF84498}"/>
              </a:ext>
            </a:extLst>
          </p:cNvPr>
          <p:cNvSpPr>
            <a:spLocks noGrp="1"/>
          </p:cNvSpPr>
          <p:nvPr>
            <p:ph type="body" sz="quarter" idx="16" hasCustomPrompt="1"/>
          </p:nvPr>
        </p:nvSpPr>
        <p:spPr>
          <a:xfrm>
            <a:off x="576000" y="644400"/>
            <a:ext cx="7603889" cy="227755"/>
          </a:xfrm>
        </p:spPr>
        <p:txBody>
          <a:bodyPr wrap="square">
            <a:spAutoFit/>
          </a:bodyPr>
          <a:lstStyle>
            <a:lvl1pPr marL="0" indent="0">
              <a:buNone/>
              <a:defRPr b="1" i="0">
                <a:solidFill>
                  <a:srgbClr val="80C3F2"/>
                </a:solidFill>
                <a:latin typeface="Nunito Sans Light" pitchFamily="2" charset="0"/>
              </a:defRPr>
            </a:lvl1pPr>
            <a:lvl2pPr marL="342820" indent="0">
              <a:buNone/>
              <a:defRPr/>
            </a:lvl2pPr>
          </a:lstStyle>
          <a:p>
            <a:pPr lvl="0"/>
            <a:r>
              <a:rPr lang="de-DE" dirty="0"/>
              <a:t>Masterdachzeile (Frage, Zwischenüberschrift etc.) bearbeiten</a:t>
            </a:r>
          </a:p>
        </p:txBody>
      </p:sp>
      <p:sp>
        <p:nvSpPr>
          <p:cNvPr id="27" name="Bildplatzhalter 30">
            <a:extLst>
              <a:ext uri="{FF2B5EF4-FFF2-40B4-BE49-F238E27FC236}">
                <a16:creationId xmlns:a16="http://schemas.microsoft.com/office/drawing/2014/main" id="{F649D262-B7A6-5587-9AC1-B63A2873D45A}"/>
              </a:ext>
            </a:extLst>
          </p:cNvPr>
          <p:cNvSpPr>
            <a:spLocks noGrp="1"/>
          </p:cNvSpPr>
          <p:nvPr>
            <p:ph type="pic" sz="quarter" idx="18" hasCustomPrompt="1"/>
          </p:nvPr>
        </p:nvSpPr>
        <p:spPr>
          <a:xfrm>
            <a:off x="4572000" y="1575607"/>
            <a:ext cx="3607889" cy="3329763"/>
          </a:xfrm>
        </p:spPr>
        <p:txBody>
          <a:bodyPr>
            <a:normAutofit/>
          </a:bodyPr>
          <a:lstStyle>
            <a:lvl1pPr marL="0" indent="0">
              <a:buNone/>
              <a:defRPr sz="1350"/>
            </a:lvl1pPr>
          </a:lstStyle>
          <a:p>
            <a:r>
              <a:rPr lang="de-DE" dirty="0"/>
              <a:t>Hier Bild einfügen</a:t>
            </a:r>
          </a:p>
        </p:txBody>
      </p:sp>
      <p:sp>
        <p:nvSpPr>
          <p:cNvPr id="33" name="Datumsplatzhalter 17">
            <a:extLst>
              <a:ext uri="{FF2B5EF4-FFF2-40B4-BE49-F238E27FC236}">
                <a16:creationId xmlns:a16="http://schemas.microsoft.com/office/drawing/2014/main" id="{8F0A7EF2-F820-8330-1059-2DDCF9D1BFF7}"/>
              </a:ext>
            </a:extLst>
          </p:cNvPr>
          <p:cNvSpPr>
            <a:spLocks noGrp="1"/>
          </p:cNvSpPr>
          <p:nvPr>
            <p:ph type="dt" sz="half" idx="19"/>
          </p:nvPr>
        </p:nvSpPr>
        <p:spPr>
          <a:xfrm>
            <a:off x="1152000" y="5376335"/>
            <a:ext cx="720000" cy="215110"/>
          </a:xfrm>
          <a:prstGeom prst="rect">
            <a:avLst/>
          </a:prstGeom>
        </p:spPr>
        <p:txBody>
          <a:bodyPr lIns="0" tIns="0" rIns="0" bIns="0"/>
          <a:lstStyle>
            <a:lvl1pPr>
              <a:defRPr sz="1000" b="0" i="0">
                <a:solidFill>
                  <a:schemeClr val="bg2">
                    <a:lumMod val="50000"/>
                  </a:schemeClr>
                </a:solidFill>
                <a:latin typeface="Nunito Sans Light" pitchFamily="2" charset="77"/>
              </a:defRPr>
            </a:lvl1pPr>
          </a:lstStyle>
          <a:p>
            <a:fld id="{36C1A203-B970-43D9-A090-B46B0828937B}" type="datetime1">
              <a:rPr lang="de-DE" sz="900" smtClean="0"/>
              <a:t>11.04.2025</a:t>
            </a:fld>
            <a:endParaRPr lang="de-DE" sz="900" dirty="0"/>
          </a:p>
        </p:txBody>
      </p:sp>
      <p:sp>
        <p:nvSpPr>
          <p:cNvPr id="18" name="Date Placeholder 3">
            <a:extLst>
              <a:ext uri="{FF2B5EF4-FFF2-40B4-BE49-F238E27FC236}">
                <a16:creationId xmlns:a16="http://schemas.microsoft.com/office/drawing/2014/main" id="{54FFAF55-13C6-2E02-CEAD-7EA097C2710B}"/>
              </a:ext>
            </a:extLst>
          </p:cNvPr>
          <p:cNvSpPr txBox="1">
            <a:spLocks/>
          </p:cNvSpPr>
          <p:nvPr userDrawn="1"/>
        </p:nvSpPr>
        <p:spPr>
          <a:xfrm>
            <a:off x="783093" y="5286462"/>
            <a:ext cx="368997" cy="304271"/>
          </a:xfrm>
          <a:prstGeom prst="rect">
            <a:avLst/>
          </a:prstGeom>
        </p:spPr>
        <p:txBody>
          <a:bodyPr vert="horz" lIns="0" tIns="0" rIns="0" bIns="0" rtlCol="0" anchor="ctr"/>
          <a:lstStyle>
            <a:defPPr>
              <a:defRPr lang="en-US"/>
            </a:defPPr>
            <a:lvl1pPr marL="0" algn="l" defTabSz="205740" rtl="0" eaLnBrk="1" latinLnBrk="0" hangingPunct="1">
              <a:defRPr sz="1000" kern="1200">
                <a:solidFill>
                  <a:srgbClr val="878787"/>
                </a:solidFill>
                <a:latin typeface="Nunito Sans" pitchFamily="2" charset="77"/>
                <a:ea typeface="+mn-ea"/>
                <a:cs typeface="+mn-cs"/>
              </a:defRPr>
            </a:lvl1pPr>
            <a:lvl2pPr marL="205740" algn="l" defTabSz="205740" rtl="0" eaLnBrk="1" latinLnBrk="0" hangingPunct="1">
              <a:defRPr sz="810" kern="1200">
                <a:solidFill>
                  <a:schemeClr val="tx1"/>
                </a:solidFill>
                <a:latin typeface="+mn-lt"/>
                <a:ea typeface="+mn-ea"/>
                <a:cs typeface="+mn-cs"/>
              </a:defRPr>
            </a:lvl2pPr>
            <a:lvl3pPr marL="411480" algn="l" defTabSz="205740" rtl="0" eaLnBrk="1" latinLnBrk="0" hangingPunct="1">
              <a:defRPr sz="810" kern="1200">
                <a:solidFill>
                  <a:schemeClr val="tx1"/>
                </a:solidFill>
                <a:latin typeface="+mn-lt"/>
                <a:ea typeface="+mn-ea"/>
                <a:cs typeface="+mn-cs"/>
              </a:defRPr>
            </a:lvl3pPr>
            <a:lvl4pPr marL="617220" algn="l" defTabSz="205740" rtl="0" eaLnBrk="1" latinLnBrk="0" hangingPunct="1">
              <a:defRPr sz="810" kern="1200">
                <a:solidFill>
                  <a:schemeClr val="tx1"/>
                </a:solidFill>
                <a:latin typeface="+mn-lt"/>
                <a:ea typeface="+mn-ea"/>
                <a:cs typeface="+mn-cs"/>
              </a:defRPr>
            </a:lvl4pPr>
            <a:lvl5pPr marL="822960" algn="l" defTabSz="205740" rtl="0" eaLnBrk="1" latinLnBrk="0" hangingPunct="1">
              <a:defRPr sz="810" kern="1200">
                <a:solidFill>
                  <a:schemeClr val="tx1"/>
                </a:solidFill>
                <a:latin typeface="+mn-lt"/>
                <a:ea typeface="+mn-ea"/>
                <a:cs typeface="+mn-cs"/>
              </a:defRPr>
            </a:lvl5pPr>
            <a:lvl6pPr marL="1028700" algn="l" defTabSz="205740" rtl="0" eaLnBrk="1" latinLnBrk="0" hangingPunct="1">
              <a:defRPr sz="810" kern="1200">
                <a:solidFill>
                  <a:schemeClr val="tx1"/>
                </a:solidFill>
                <a:latin typeface="+mn-lt"/>
                <a:ea typeface="+mn-ea"/>
                <a:cs typeface="+mn-cs"/>
              </a:defRPr>
            </a:lvl6pPr>
            <a:lvl7pPr marL="1234440" algn="l" defTabSz="205740" rtl="0" eaLnBrk="1" latinLnBrk="0" hangingPunct="1">
              <a:defRPr sz="810" kern="1200">
                <a:solidFill>
                  <a:schemeClr val="tx1"/>
                </a:solidFill>
                <a:latin typeface="+mn-lt"/>
                <a:ea typeface="+mn-ea"/>
                <a:cs typeface="+mn-cs"/>
              </a:defRPr>
            </a:lvl7pPr>
            <a:lvl8pPr marL="1440180" algn="l" defTabSz="205740" rtl="0" eaLnBrk="1" latinLnBrk="0" hangingPunct="1">
              <a:defRPr sz="810" kern="1200">
                <a:solidFill>
                  <a:schemeClr val="tx1"/>
                </a:solidFill>
                <a:latin typeface="+mn-lt"/>
                <a:ea typeface="+mn-ea"/>
                <a:cs typeface="+mn-cs"/>
              </a:defRPr>
            </a:lvl8pPr>
            <a:lvl9pPr marL="1645920" algn="l" defTabSz="205740" rtl="0" eaLnBrk="1" latinLnBrk="0" hangingPunct="1">
              <a:defRPr sz="810" kern="1200">
                <a:solidFill>
                  <a:schemeClr val="tx1"/>
                </a:solidFill>
                <a:latin typeface="+mn-lt"/>
                <a:ea typeface="+mn-ea"/>
                <a:cs typeface="+mn-cs"/>
              </a:defRPr>
            </a:lvl9pPr>
          </a:lstStyle>
          <a:p>
            <a:r>
              <a:rPr lang="de-DE" sz="900" b="0" i="0" dirty="0">
                <a:solidFill>
                  <a:srgbClr val="777776"/>
                </a:solidFill>
                <a:latin typeface="Nunito Sans Light" pitchFamily="2" charset="77"/>
              </a:rPr>
              <a:t>Stand:</a:t>
            </a:r>
          </a:p>
        </p:txBody>
      </p:sp>
      <p:sp>
        <p:nvSpPr>
          <p:cNvPr id="2" name="Fußzeilenplatzhalter 1">
            <a:extLst>
              <a:ext uri="{FF2B5EF4-FFF2-40B4-BE49-F238E27FC236}">
                <a16:creationId xmlns:a16="http://schemas.microsoft.com/office/drawing/2014/main" id="{21FFADAA-7669-DA9A-29F8-0338B5449E4A}"/>
              </a:ext>
            </a:extLst>
          </p:cNvPr>
          <p:cNvSpPr>
            <a:spLocks noGrp="1"/>
          </p:cNvSpPr>
          <p:nvPr>
            <p:ph type="ftr" sz="quarter" idx="20"/>
          </p:nvPr>
        </p:nvSpPr>
        <p:spPr/>
        <p:txBody>
          <a:bodyPr/>
          <a:lstStyle/>
          <a:p>
            <a:r>
              <a:rPr lang="de-DE"/>
              <a:t>Koordination der Netzwerke</a:t>
            </a:r>
            <a:endParaRPr lang="de-DE" dirty="0"/>
          </a:p>
        </p:txBody>
      </p:sp>
    </p:spTree>
    <p:extLst>
      <p:ext uri="{BB962C8B-B14F-4D97-AF65-F5344CB8AC3E}">
        <p14:creationId xmlns:p14="http://schemas.microsoft.com/office/powerpoint/2010/main" val="233487915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6.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0" y="644525"/>
            <a:ext cx="7596451" cy="384721"/>
          </a:xfrm>
          <a:prstGeom prst="rect">
            <a:avLst/>
          </a:prstGeom>
        </p:spPr>
        <p:txBody>
          <a:bodyPr vert="horz" wrap="square" lIns="0" tIns="0" rIns="0" bIns="0" rtlCol="0" anchor="t">
            <a:spAutoFit/>
          </a:bodyPr>
          <a:lstStyle/>
          <a:p>
            <a:r>
              <a:rPr lang="de-DE" dirty="0"/>
              <a:t>Mastertitelformat bearbeiten</a:t>
            </a:r>
            <a:endParaRPr lang="en-US" dirty="0"/>
          </a:p>
        </p:txBody>
      </p:sp>
      <p:sp>
        <p:nvSpPr>
          <p:cNvPr id="3" name="Fußzeilenplatzhalter 3">
            <a:extLst>
              <a:ext uri="{FF2B5EF4-FFF2-40B4-BE49-F238E27FC236}">
                <a16:creationId xmlns:a16="http://schemas.microsoft.com/office/drawing/2014/main" id="{5A80B1D3-36A5-61CA-E0C5-561703284A0A}"/>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sp>
        <p:nvSpPr>
          <p:cNvPr id="4" name="Foliennummernplatzhalter 3">
            <a:extLst>
              <a:ext uri="{FF2B5EF4-FFF2-40B4-BE49-F238E27FC236}">
                <a16:creationId xmlns:a16="http://schemas.microsoft.com/office/drawing/2014/main" id="{B363CA9B-FCD0-4B84-464B-C78A0AB4E770}"/>
              </a:ext>
            </a:extLst>
          </p:cNvPr>
          <p:cNvSpPr>
            <a:spLocks noGrp="1"/>
          </p:cNvSpPr>
          <p:nvPr>
            <p:ph type="sldNum" sz="quarter" idx="4"/>
          </p:nvPr>
        </p:nvSpPr>
        <p:spPr>
          <a:xfrm>
            <a:off x="7072312" y="5286336"/>
            <a:ext cx="500767" cy="303212"/>
          </a:xfrm>
          <a:prstGeom prst="rect">
            <a:avLst/>
          </a:prstGeom>
        </p:spPr>
        <p:txBody>
          <a:bodyPr vert="horz" lIns="91440" tIns="45720" rIns="91440" bIns="45720" rtlCol="0" anchor="ctr"/>
          <a:lstStyle>
            <a:lvl1pPr algn="r">
              <a:defRPr sz="900">
                <a:solidFill>
                  <a:schemeClr val="tx1">
                    <a:tint val="75000"/>
                  </a:schemeClr>
                </a:solidFill>
              </a:defRPr>
            </a:lvl1pPr>
          </a:lstStyle>
          <a:p>
            <a:fld id="{1F6F3B4A-1566-497C-A800-C5AE51B52EC8}" type="slidenum">
              <a:rPr lang="de-DE" smtClean="0"/>
              <a:pPr/>
              <a:t>‹Nr.›</a:t>
            </a:fld>
            <a:endParaRPr lang="de-DE" dirty="0"/>
          </a:p>
        </p:txBody>
      </p:sp>
      <p:sp>
        <p:nvSpPr>
          <p:cNvPr id="6" name="Datumsplatzhalter 5">
            <a:extLst>
              <a:ext uri="{FF2B5EF4-FFF2-40B4-BE49-F238E27FC236}">
                <a16:creationId xmlns:a16="http://schemas.microsoft.com/office/drawing/2014/main" id="{96A44B99-528E-978F-D5CC-1927654AC29C}"/>
              </a:ext>
            </a:extLst>
          </p:cNvPr>
          <p:cNvSpPr>
            <a:spLocks noGrp="1"/>
          </p:cNvSpPr>
          <p:nvPr>
            <p:ph type="dt" sz="half" idx="2"/>
          </p:nvPr>
        </p:nvSpPr>
        <p:spPr>
          <a:xfrm>
            <a:off x="628651" y="5297488"/>
            <a:ext cx="1282596" cy="303212"/>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de-DE" sz="900" dirty="0">
                <a:solidFill>
                  <a:srgbClr val="777776"/>
                </a:solidFill>
              </a:rPr>
              <a:t>Stand</a:t>
            </a:r>
            <a:r>
              <a:rPr lang="de-DE" sz="900">
                <a:solidFill>
                  <a:srgbClr val="777776"/>
                </a:solidFill>
              </a:rPr>
              <a:t>: </a:t>
            </a:r>
            <a:fld id="{2D1DDDE1-5A2B-4028-A922-1CC7C398D6AD}" type="datetime1">
              <a:rPr lang="de-DE" sz="900" smtClean="0">
                <a:solidFill>
                  <a:srgbClr val="777776"/>
                </a:solidFill>
              </a:rPr>
              <a:t>11.04.2025</a:t>
            </a:fld>
            <a:endParaRPr kumimoji="0" lang="de-DE" sz="900" b="0" i="0" u="none" strike="noStrike" kern="1200" cap="none" spc="0" normalizeH="0" baseline="0" dirty="0">
              <a:ln>
                <a:noFill/>
              </a:ln>
              <a:solidFill>
                <a:srgbClr val="777776"/>
              </a:solidFill>
              <a:effectLst/>
              <a:uLnTx/>
              <a:uFillTx/>
              <a:latin typeface="Nunito Sans Light" pitchFamily="2" charset="77"/>
              <a:ea typeface="+mn-ea"/>
              <a:cs typeface="+mn-cs"/>
            </a:endParaRPr>
          </a:p>
        </p:txBody>
      </p:sp>
      <p:sp>
        <p:nvSpPr>
          <p:cNvPr id="9" name="Textplatzhalter 8">
            <a:extLst>
              <a:ext uri="{FF2B5EF4-FFF2-40B4-BE49-F238E27FC236}">
                <a16:creationId xmlns:a16="http://schemas.microsoft.com/office/drawing/2014/main" id="{14D5792C-D9DC-CB7A-6D5A-AE7B7703181D}"/>
              </a:ext>
            </a:extLst>
          </p:cNvPr>
          <p:cNvSpPr>
            <a:spLocks noGrp="1"/>
          </p:cNvSpPr>
          <p:nvPr>
            <p:ph type="body" idx="1"/>
          </p:nvPr>
        </p:nvSpPr>
        <p:spPr>
          <a:xfrm>
            <a:off x="573088" y="1573213"/>
            <a:ext cx="7599363" cy="362426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 </a:t>
            </a:r>
          </a:p>
        </p:txBody>
      </p:sp>
    </p:spTree>
    <p:extLst>
      <p:ext uri="{BB962C8B-B14F-4D97-AF65-F5344CB8AC3E}">
        <p14:creationId xmlns:p14="http://schemas.microsoft.com/office/powerpoint/2010/main" val="199752303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4348" r:id="rId6"/>
    <p:sldLayoutId id="2147484363" r:id="rId7"/>
    <p:sldLayoutId id="2147484377" r:id="rId8"/>
    <p:sldLayoutId id="2147484378" r:id="rId9"/>
    <p:sldLayoutId id="2147484379" r:id="rId10"/>
    <p:sldLayoutId id="2147484380" r:id="rId11"/>
    <p:sldLayoutId id="2147484381" r:id="rId12"/>
    <p:sldLayoutId id="2147484382" r:id="rId13"/>
    <p:sldLayoutId id="2147484383" r:id="rId14"/>
    <p:sldLayoutId id="2147484384" r:id="rId15"/>
    <p:sldLayoutId id="2147484385" r:id="rId16"/>
  </p:sldLayoutIdLst>
  <p:hf hdr="0"/>
  <p:txStyles>
    <p:titleStyle>
      <a:lvl1pPr algn="l" defTabSz="685640" rtl="0" eaLnBrk="1" latinLnBrk="0" hangingPunct="1">
        <a:lnSpc>
          <a:spcPts val="2800"/>
        </a:lnSpc>
        <a:spcBef>
          <a:spcPct val="0"/>
        </a:spcBef>
        <a:buNone/>
        <a:defRPr sz="3000" b="1" i="0" kern="1200">
          <a:solidFill>
            <a:schemeClr val="tx1"/>
          </a:solidFill>
          <a:latin typeface="Rajdhani Bold" panose="02000000000000000000" pitchFamily="2" charset="0"/>
          <a:ea typeface="+mj-ea"/>
          <a:cs typeface="Rajdhani Bold" panose="02000000000000000000" pitchFamily="2" charset="0"/>
        </a:defRPr>
      </a:lvl1pPr>
    </p:titleStyle>
    <p:bodyStyle>
      <a:lvl1pPr marL="285750" marR="0" indent="-285750" algn="l" defTabSz="360000" rtl="0" eaLnBrk="1" fontAlgn="auto" latinLnBrk="0" hangingPunct="1">
        <a:lnSpc>
          <a:spcPct val="90000"/>
        </a:lnSpc>
        <a:spcBef>
          <a:spcPts val="750"/>
        </a:spcBef>
        <a:spcAft>
          <a:spcPts val="0"/>
        </a:spcAft>
        <a:buClr>
          <a:srgbClr val="80C3F2"/>
        </a:buClr>
        <a:buSzTx/>
        <a:buFont typeface="Wingdings" panose="05000000000000000000" pitchFamily="2" charset="2"/>
        <a:buChar char="§"/>
        <a:tabLst>
          <a:tab pos="176213" algn="l"/>
        </a:tabLst>
        <a:defRPr sz="1400" b="0" i="0" kern="1200">
          <a:solidFill>
            <a:srgbClr val="000000"/>
          </a:solidFill>
          <a:latin typeface="Nunito Sans Light" pitchFamily="2" charset="77"/>
          <a:ea typeface="+mn-ea"/>
          <a:cs typeface="+mn-cs"/>
        </a:defRPr>
      </a:lvl1pPr>
      <a:lvl2pPr marL="504000" marR="0" indent="-252000" algn="l" defTabSz="360000" rtl="0" eaLnBrk="1" fontAlgn="auto" latinLnBrk="0" hangingPunct="1">
        <a:lnSpc>
          <a:spcPct val="90000"/>
        </a:lnSpc>
        <a:spcBef>
          <a:spcPts val="0"/>
        </a:spcBef>
        <a:spcAft>
          <a:spcPts val="0"/>
        </a:spcAft>
        <a:buClr>
          <a:srgbClr val="80C3F2"/>
        </a:buClr>
        <a:buSzTx/>
        <a:buFont typeface="Wingdings" panose="05000000000000000000" pitchFamily="2" charset="2"/>
        <a:buChar char="§"/>
        <a:tabLst>
          <a:tab pos="90000" algn="l"/>
        </a:tabLst>
        <a:defRPr sz="1400" b="0" i="0" kern="1200">
          <a:solidFill>
            <a:srgbClr val="000000"/>
          </a:solidFill>
          <a:latin typeface="Nunito Sans Light" pitchFamily="2" charset="77"/>
          <a:ea typeface="+mn-ea"/>
          <a:cs typeface="+mn-cs"/>
        </a:defRPr>
      </a:lvl2pPr>
      <a:lvl3pPr marL="756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987425" algn="l"/>
        </a:tabLst>
        <a:defRPr sz="1400" b="0" i="0" kern="1200">
          <a:solidFill>
            <a:srgbClr val="000000"/>
          </a:solidFill>
          <a:latin typeface="Nunito Sans Light" pitchFamily="2" charset="77"/>
          <a:ea typeface="+mn-ea"/>
          <a:cs typeface="+mn-cs"/>
        </a:defRPr>
      </a:lvl3pPr>
      <a:lvl4pPr marL="1008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720725" algn="l"/>
        </a:tabLst>
        <a:defRPr lang="de-DE" sz="1400" b="0" i="0" kern="1200" dirty="0" smtClean="0">
          <a:solidFill>
            <a:srgbClr val="000000"/>
          </a:solidFill>
          <a:latin typeface="Nunito Sans Light" pitchFamily="2" charset="77"/>
          <a:ea typeface="+mn-ea"/>
          <a:cs typeface="+mn-cs"/>
        </a:defRPr>
      </a:lvl4pPr>
      <a:lvl5pPr marL="1260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1433513" algn="l"/>
        </a:tabLst>
        <a:defRPr lang="de-DE" sz="1400" b="0" i="0" kern="1200" dirty="0" smtClean="0">
          <a:solidFill>
            <a:srgbClr val="000000"/>
          </a:solidFill>
          <a:latin typeface="Nunito Sans Light" pitchFamily="2" charset="77"/>
          <a:ea typeface="+mn-ea"/>
          <a:cs typeface="+mn-cs"/>
        </a:defRPr>
      </a:lvl5pPr>
      <a:lvl6pPr marL="1512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a:solidFill>
            <a:srgbClr val="000000"/>
          </a:solidFill>
          <a:latin typeface="Nunito Sans Light" pitchFamily="2" charset="77"/>
          <a:ea typeface="+mn-ea"/>
          <a:cs typeface="+mn-cs"/>
        </a:defRPr>
      </a:lvl6pPr>
      <a:lvl7pPr marL="1764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7pPr>
      <a:lvl8pPr marL="2016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tabLst>
          <a:tab pos="2692400" algn="l"/>
        </a:tabLst>
        <a:defRPr lang="de-DE" sz="1400" b="0" i="0" kern="1200" dirty="0" smtClean="0">
          <a:solidFill>
            <a:srgbClr val="000000"/>
          </a:solidFill>
          <a:latin typeface="Nunito Sans Light" pitchFamily="2" charset="77"/>
          <a:ea typeface="+mn-ea"/>
          <a:cs typeface="+mn-cs"/>
        </a:defRPr>
      </a:lvl8pPr>
      <a:lvl9pPr marL="2268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9pPr>
    </p:bodyStyle>
    <p:otherStyle>
      <a:defPPr>
        <a:defRPr lang="en-US"/>
      </a:defPPr>
      <a:lvl1pPr marL="0" algn="l" defTabSz="685640" rtl="0" eaLnBrk="1" latinLnBrk="0" hangingPunct="1">
        <a:defRPr sz="1350" kern="1200">
          <a:solidFill>
            <a:schemeClr val="tx1"/>
          </a:solidFill>
          <a:latin typeface="+mn-lt"/>
          <a:ea typeface="+mn-ea"/>
          <a:cs typeface="+mn-cs"/>
        </a:defRPr>
      </a:lvl1pPr>
      <a:lvl2pPr marL="342820" algn="l" defTabSz="685640" rtl="0" eaLnBrk="1" latinLnBrk="0" hangingPunct="1">
        <a:defRPr sz="1350" kern="1200">
          <a:solidFill>
            <a:schemeClr val="tx1"/>
          </a:solidFill>
          <a:latin typeface="+mn-lt"/>
          <a:ea typeface="+mn-ea"/>
          <a:cs typeface="+mn-cs"/>
        </a:defRPr>
      </a:lvl2pPr>
      <a:lvl3pPr marL="685640" algn="l" defTabSz="685640" rtl="0" eaLnBrk="1" latinLnBrk="0" hangingPunct="1">
        <a:defRPr sz="1350" kern="1200">
          <a:solidFill>
            <a:schemeClr val="tx1"/>
          </a:solidFill>
          <a:latin typeface="+mn-lt"/>
          <a:ea typeface="+mn-ea"/>
          <a:cs typeface="+mn-cs"/>
        </a:defRPr>
      </a:lvl3pPr>
      <a:lvl4pPr marL="1028460" algn="l" defTabSz="685640" rtl="0" eaLnBrk="1" latinLnBrk="0" hangingPunct="1">
        <a:defRPr sz="1350" kern="1200">
          <a:solidFill>
            <a:schemeClr val="tx1"/>
          </a:solidFill>
          <a:latin typeface="+mn-lt"/>
          <a:ea typeface="+mn-ea"/>
          <a:cs typeface="+mn-cs"/>
        </a:defRPr>
      </a:lvl4pPr>
      <a:lvl5pPr marL="1371280" algn="l" defTabSz="685640" rtl="0" eaLnBrk="1" latinLnBrk="0" hangingPunct="1">
        <a:defRPr sz="1350" kern="1200">
          <a:solidFill>
            <a:schemeClr val="tx1"/>
          </a:solidFill>
          <a:latin typeface="+mn-lt"/>
          <a:ea typeface="+mn-ea"/>
          <a:cs typeface="+mn-cs"/>
        </a:defRPr>
      </a:lvl5pPr>
      <a:lvl6pPr marL="1714100" algn="l" defTabSz="685640" rtl="0" eaLnBrk="1" latinLnBrk="0" hangingPunct="1">
        <a:defRPr sz="1350" kern="1200">
          <a:solidFill>
            <a:schemeClr val="tx1"/>
          </a:solidFill>
          <a:latin typeface="+mn-lt"/>
          <a:ea typeface="+mn-ea"/>
          <a:cs typeface="+mn-cs"/>
        </a:defRPr>
      </a:lvl6pPr>
      <a:lvl7pPr marL="2056920" algn="l" defTabSz="685640" rtl="0" eaLnBrk="1" latinLnBrk="0" hangingPunct="1">
        <a:defRPr sz="1350" kern="1200">
          <a:solidFill>
            <a:schemeClr val="tx1"/>
          </a:solidFill>
          <a:latin typeface="+mn-lt"/>
          <a:ea typeface="+mn-ea"/>
          <a:cs typeface="+mn-cs"/>
        </a:defRPr>
      </a:lvl7pPr>
      <a:lvl8pPr marL="2399740" algn="l" defTabSz="685640" rtl="0" eaLnBrk="1" latinLnBrk="0" hangingPunct="1">
        <a:defRPr sz="1350" kern="1200">
          <a:solidFill>
            <a:schemeClr val="tx1"/>
          </a:solidFill>
          <a:latin typeface="+mn-lt"/>
          <a:ea typeface="+mn-ea"/>
          <a:cs typeface="+mn-cs"/>
        </a:defRPr>
      </a:lvl8pPr>
      <a:lvl9pPr marL="2742560" algn="l" defTabSz="68564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274">
          <p15:clr>
            <a:srgbClr val="F26B43"/>
          </p15:clr>
        </p15:guide>
        <p15:guide id="16" orient="horz" pos="610">
          <p15:clr>
            <a:srgbClr val="F26B43"/>
          </p15:clr>
        </p15:guide>
        <p15:guide id="17" orient="horz" pos="3090">
          <p15:clr>
            <a:srgbClr val="F26B43"/>
          </p15:clr>
        </p15:guide>
        <p15:guide id="18" orient="horz" pos="1800">
          <p15:clr>
            <a:srgbClr val="F26B43"/>
          </p15:clr>
        </p15:guide>
        <p15:guide id="19" pos="2878">
          <p15:clr>
            <a:srgbClr val="F26B43"/>
          </p15:clr>
        </p15:guide>
        <p15:guide id="20" pos="2699">
          <p15:clr>
            <a:srgbClr val="F26B43"/>
          </p15:clr>
        </p15:guide>
        <p15:guide id="21" pos="2113">
          <p15:clr>
            <a:srgbClr val="F26B43"/>
          </p15:clr>
        </p15:guide>
        <p15:guide id="22" pos="1532">
          <p15:clr>
            <a:srgbClr val="F26B43"/>
          </p15:clr>
        </p15:guide>
        <p15:guide id="23" pos="461">
          <p15:clr>
            <a:srgbClr val="F26B43"/>
          </p15:clr>
        </p15:guide>
        <p15:guide id="24" pos="361">
          <p15:clr>
            <a:srgbClr val="F26B43"/>
          </p15:clr>
        </p15:guide>
        <p15:guide id="25" pos="3465">
          <p15:clr>
            <a:srgbClr val="F26B43"/>
          </p15:clr>
        </p15:guide>
        <p15:guide id="26" pos="5148">
          <p15:clr>
            <a:srgbClr val="F26B43"/>
          </p15:clr>
        </p15:guide>
        <p15:guide id="27" pos="5251">
          <p15:clr>
            <a:srgbClr val="F26B43"/>
          </p15:clr>
        </p15:guide>
        <p15:guide id="28" pos="4455">
          <p15:clr>
            <a:srgbClr val="F26B43"/>
          </p15:clr>
        </p15:guide>
        <p15:guide id="29" pos="4069">
          <p15:clr>
            <a:srgbClr val="F26B43"/>
          </p15:clr>
        </p15:guide>
        <p15:guide id="30" pos="5488">
          <p15:clr>
            <a:srgbClr val="F26B43"/>
          </p15:clr>
        </p15:guide>
        <p15:guide id="31" pos="5581">
          <p15:clr>
            <a:srgbClr val="F26B43"/>
          </p15:clr>
        </p15:guide>
        <p15:guide id="32" orient="horz" pos="991">
          <p15:clr>
            <a:srgbClr val="F26B43"/>
          </p15:clr>
        </p15:guide>
        <p15:guide id="33" pos="4289">
          <p15:clr>
            <a:srgbClr val="F26B43"/>
          </p15:clr>
        </p15:guide>
        <p15:guide id="34" orient="horz" pos="3447">
          <p15:clr>
            <a:srgbClr val="F26B43"/>
          </p15:clr>
        </p15:guide>
        <p15:guide id="35" pos="3967">
          <p15:clr>
            <a:srgbClr val="F26B43"/>
          </p15:clr>
        </p15:guide>
        <p15:guide id="37" pos="4898">
          <p15:clr>
            <a:srgbClr val="F26B43"/>
          </p15:clr>
        </p15:guide>
        <p15:guide id="38" pos="4800">
          <p15:clr>
            <a:srgbClr val="F26B43"/>
          </p15:clr>
        </p15:guide>
        <p15:guide id="39" pos="907">
          <p15:clr>
            <a:srgbClr val="F26B43"/>
          </p15:clr>
        </p15:guide>
        <p15:guide id="41" orient="horz" pos="404">
          <p15:clr>
            <a:srgbClr val="F26B43"/>
          </p15:clr>
        </p15:guide>
        <p15:guide id="42" orient="horz" pos="1188">
          <p15:clr>
            <a:srgbClr val="F26B43"/>
          </p15:clr>
        </p15:guide>
        <p15:guide id="43" pos="37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0" y="644525"/>
            <a:ext cx="7596451" cy="384721"/>
          </a:xfrm>
          <a:prstGeom prst="rect">
            <a:avLst/>
          </a:prstGeom>
        </p:spPr>
        <p:txBody>
          <a:bodyPr vert="horz" wrap="square" lIns="0" tIns="0" rIns="0" bIns="0" rtlCol="0" anchor="t">
            <a:spAutoFit/>
          </a:bodyPr>
          <a:lstStyle/>
          <a:p>
            <a:r>
              <a:rPr lang="de-DE" dirty="0"/>
              <a:t>Mastertitelformat bearbeiten</a:t>
            </a:r>
            <a:endParaRPr lang="en-US" dirty="0"/>
          </a:p>
        </p:txBody>
      </p:sp>
      <p:sp>
        <p:nvSpPr>
          <p:cNvPr id="3" name="Fußzeilenplatzhalter 3">
            <a:extLst>
              <a:ext uri="{FF2B5EF4-FFF2-40B4-BE49-F238E27FC236}">
                <a16:creationId xmlns:a16="http://schemas.microsoft.com/office/drawing/2014/main" id="{5A80B1D3-36A5-61CA-E0C5-561703284A0A}"/>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sp>
        <p:nvSpPr>
          <p:cNvPr id="4" name="Foliennummernplatzhalter 3">
            <a:extLst>
              <a:ext uri="{FF2B5EF4-FFF2-40B4-BE49-F238E27FC236}">
                <a16:creationId xmlns:a16="http://schemas.microsoft.com/office/drawing/2014/main" id="{B363CA9B-FCD0-4B84-464B-C78A0AB4E770}"/>
              </a:ext>
            </a:extLst>
          </p:cNvPr>
          <p:cNvSpPr>
            <a:spLocks noGrp="1"/>
          </p:cNvSpPr>
          <p:nvPr>
            <p:ph type="sldNum" sz="quarter" idx="4"/>
          </p:nvPr>
        </p:nvSpPr>
        <p:spPr>
          <a:xfrm>
            <a:off x="7072312" y="5286336"/>
            <a:ext cx="500767" cy="303212"/>
          </a:xfrm>
          <a:prstGeom prst="rect">
            <a:avLst/>
          </a:prstGeom>
        </p:spPr>
        <p:txBody>
          <a:bodyPr vert="horz" lIns="91440" tIns="45720" rIns="91440" bIns="45720" rtlCol="0" anchor="ctr"/>
          <a:lstStyle>
            <a:lvl1pPr algn="r">
              <a:defRPr sz="900">
                <a:solidFill>
                  <a:schemeClr val="tx1">
                    <a:tint val="75000"/>
                  </a:schemeClr>
                </a:solidFill>
              </a:defRPr>
            </a:lvl1pPr>
          </a:lstStyle>
          <a:p>
            <a:fld id="{1F6F3B4A-1566-497C-A800-C5AE51B52EC8}" type="slidenum">
              <a:rPr lang="de-DE" smtClean="0"/>
              <a:pPr/>
              <a:t>‹Nr.›</a:t>
            </a:fld>
            <a:endParaRPr lang="de-DE" dirty="0"/>
          </a:p>
        </p:txBody>
      </p:sp>
      <p:sp>
        <p:nvSpPr>
          <p:cNvPr id="6" name="Datumsplatzhalter 5">
            <a:extLst>
              <a:ext uri="{FF2B5EF4-FFF2-40B4-BE49-F238E27FC236}">
                <a16:creationId xmlns:a16="http://schemas.microsoft.com/office/drawing/2014/main" id="{96A44B99-528E-978F-D5CC-1927654AC29C}"/>
              </a:ext>
            </a:extLst>
          </p:cNvPr>
          <p:cNvSpPr>
            <a:spLocks noGrp="1"/>
          </p:cNvSpPr>
          <p:nvPr>
            <p:ph type="dt" sz="half" idx="2"/>
          </p:nvPr>
        </p:nvSpPr>
        <p:spPr>
          <a:xfrm>
            <a:off x="628651" y="5297488"/>
            <a:ext cx="1282596" cy="303212"/>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de-DE" sz="900" dirty="0">
                <a:solidFill>
                  <a:srgbClr val="777776"/>
                </a:solidFill>
              </a:rPr>
              <a:t>Stand</a:t>
            </a:r>
            <a:r>
              <a:rPr lang="de-DE" sz="900">
                <a:solidFill>
                  <a:srgbClr val="777776"/>
                </a:solidFill>
              </a:rPr>
              <a:t>: </a:t>
            </a:r>
            <a:fld id="{A900B137-58B4-4206-B980-1B2BD5D21DD8}" type="datetime1">
              <a:rPr lang="de-DE" sz="900" smtClean="0">
                <a:solidFill>
                  <a:srgbClr val="777776"/>
                </a:solidFill>
              </a:rPr>
              <a:t>11.04.2025</a:t>
            </a:fld>
            <a:endParaRPr kumimoji="0" lang="de-DE" sz="900" b="0" i="0" u="none" strike="noStrike" kern="1200" cap="none" spc="0" normalizeH="0" baseline="0" dirty="0">
              <a:ln>
                <a:noFill/>
              </a:ln>
              <a:solidFill>
                <a:srgbClr val="777776"/>
              </a:solidFill>
              <a:effectLst/>
              <a:uLnTx/>
              <a:uFillTx/>
              <a:latin typeface="Nunito Sans Light" pitchFamily="2" charset="77"/>
              <a:ea typeface="+mn-ea"/>
              <a:cs typeface="+mn-cs"/>
            </a:endParaRPr>
          </a:p>
        </p:txBody>
      </p:sp>
      <p:sp>
        <p:nvSpPr>
          <p:cNvPr id="9" name="Textplatzhalter 8">
            <a:extLst>
              <a:ext uri="{FF2B5EF4-FFF2-40B4-BE49-F238E27FC236}">
                <a16:creationId xmlns:a16="http://schemas.microsoft.com/office/drawing/2014/main" id="{14D5792C-D9DC-CB7A-6D5A-AE7B7703181D}"/>
              </a:ext>
            </a:extLst>
          </p:cNvPr>
          <p:cNvSpPr>
            <a:spLocks noGrp="1"/>
          </p:cNvSpPr>
          <p:nvPr>
            <p:ph type="body" idx="1"/>
          </p:nvPr>
        </p:nvSpPr>
        <p:spPr>
          <a:xfrm>
            <a:off x="573088" y="1573213"/>
            <a:ext cx="7599363" cy="362426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 </a:t>
            </a:r>
          </a:p>
        </p:txBody>
      </p:sp>
    </p:spTree>
    <p:extLst>
      <p:ext uri="{BB962C8B-B14F-4D97-AF65-F5344CB8AC3E}">
        <p14:creationId xmlns:p14="http://schemas.microsoft.com/office/powerpoint/2010/main" val="772497772"/>
      </p:ext>
    </p:extLst>
  </p:cSld>
  <p:clrMap bg1="lt1" tx1="dk1" bg2="lt2" tx2="dk2" accent1="accent1" accent2="accent2" accent3="accent3" accent4="accent4" accent5="accent5" accent6="accent6" hlink="hlink" folHlink="folHlink"/>
  <p:sldLayoutIdLst>
    <p:sldLayoutId id="2147483993" r:id="rId1"/>
    <p:sldLayoutId id="2147483995" r:id="rId2"/>
    <p:sldLayoutId id="2147484013" r:id="rId3"/>
    <p:sldLayoutId id="2147484014" r:id="rId4"/>
    <p:sldLayoutId id="2147484026" r:id="rId5"/>
    <p:sldLayoutId id="2147484027" r:id="rId6"/>
  </p:sldLayoutIdLst>
  <p:hf hdr="0"/>
  <p:txStyles>
    <p:titleStyle>
      <a:lvl1pPr algn="l" defTabSz="685640" rtl="0" eaLnBrk="1" latinLnBrk="0" hangingPunct="1">
        <a:lnSpc>
          <a:spcPts val="2800"/>
        </a:lnSpc>
        <a:spcBef>
          <a:spcPct val="0"/>
        </a:spcBef>
        <a:buNone/>
        <a:defRPr sz="3000" b="1" i="0" kern="1200">
          <a:solidFill>
            <a:schemeClr val="tx1"/>
          </a:solidFill>
          <a:latin typeface="Rajdhani Bold" panose="02000000000000000000" pitchFamily="2" charset="0"/>
          <a:ea typeface="+mj-ea"/>
          <a:cs typeface="Rajdhani Bold" panose="02000000000000000000" pitchFamily="2" charset="0"/>
        </a:defRPr>
      </a:lvl1pPr>
    </p:titleStyle>
    <p:bodyStyle>
      <a:lvl1pPr marL="285750" marR="0" indent="-285750" algn="l" defTabSz="360000" rtl="0" eaLnBrk="1" fontAlgn="auto" latinLnBrk="0" hangingPunct="1">
        <a:lnSpc>
          <a:spcPct val="90000"/>
        </a:lnSpc>
        <a:spcBef>
          <a:spcPts val="750"/>
        </a:spcBef>
        <a:spcAft>
          <a:spcPts val="0"/>
        </a:spcAft>
        <a:buClr>
          <a:srgbClr val="80C3F2"/>
        </a:buClr>
        <a:buSzTx/>
        <a:buFont typeface="Wingdings" panose="05000000000000000000" pitchFamily="2" charset="2"/>
        <a:buChar char="§"/>
        <a:tabLst>
          <a:tab pos="176213" algn="l"/>
        </a:tabLst>
        <a:defRPr sz="1400" b="0" i="0" kern="1200">
          <a:solidFill>
            <a:srgbClr val="000000"/>
          </a:solidFill>
          <a:latin typeface="Nunito Sans Light" pitchFamily="2" charset="77"/>
          <a:ea typeface="+mn-ea"/>
          <a:cs typeface="+mn-cs"/>
        </a:defRPr>
      </a:lvl1pPr>
      <a:lvl2pPr marL="504000" marR="0" indent="-252000" algn="l" defTabSz="360000" rtl="0" eaLnBrk="1" fontAlgn="auto" latinLnBrk="0" hangingPunct="1">
        <a:lnSpc>
          <a:spcPct val="90000"/>
        </a:lnSpc>
        <a:spcBef>
          <a:spcPts val="0"/>
        </a:spcBef>
        <a:spcAft>
          <a:spcPts val="0"/>
        </a:spcAft>
        <a:buClr>
          <a:srgbClr val="80C3F2"/>
        </a:buClr>
        <a:buSzTx/>
        <a:buFont typeface="Wingdings" panose="05000000000000000000" pitchFamily="2" charset="2"/>
        <a:buChar char="§"/>
        <a:tabLst>
          <a:tab pos="90000" algn="l"/>
        </a:tabLst>
        <a:defRPr sz="1400" b="0" i="0" kern="1200">
          <a:solidFill>
            <a:srgbClr val="000000"/>
          </a:solidFill>
          <a:latin typeface="Nunito Sans Light" pitchFamily="2" charset="77"/>
          <a:ea typeface="+mn-ea"/>
          <a:cs typeface="+mn-cs"/>
        </a:defRPr>
      </a:lvl2pPr>
      <a:lvl3pPr marL="756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987425" algn="l"/>
        </a:tabLst>
        <a:defRPr sz="1400" b="0" i="0" kern="1200">
          <a:solidFill>
            <a:srgbClr val="000000"/>
          </a:solidFill>
          <a:latin typeface="Nunito Sans Light" pitchFamily="2" charset="77"/>
          <a:ea typeface="+mn-ea"/>
          <a:cs typeface="+mn-cs"/>
        </a:defRPr>
      </a:lvl3pPr>
      <a:lvl4pPr marL="1008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720725" algn="l"/>
        </a:tabLst>
        <a:defRPr lang="de-DE" sz="1400" b="0" i="0" kern="1200" dirty="0" smtClean="0">
          <a:solidFill>
            <a:srgbClr val="000000"/>
          </a:solidFill>
          <a:latin typeface="Nunito Sans Light" pitchFamily="2" charset="77"/>
          <a:ea typeface="+mn-ea"/>
          <a:cs typeface="+mn-cs"/>
        </a:defRPr>
      </a:lvl4pPr>
      <a:lvl5pPr marL="1260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1433513" algn="l"/>
        </a:tabLst>
        <a:defRPr lang="de-DE" sz="1400" b="0" i="0" kern="1200" dirty="0" smtClean="0">
          <a:solidFill>
            <a:srgbClr val="000000"/>
          </a:solidFill>
          <a:latin typeface="Nunito Sans Light" pitchFamily="2" charset="77"/>
          <a:ea typeface="+mn-ea"/>
          <a:cs typeface="+mn-cs"/>
        </a:defRPr>
      </a:lvl5pPr>
      <a:lvl6pPr marL="1512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a:solidFill>
            <a:srgbClr val="000000"/>
          </a:solidFill>
          <a:latin typeface="Nunito Sans Light" pitchFamily="2" charset="77"/>
          <a:ea typeface="+mn-ea"/>
          <a:cs typeface="+mn-cs"/>
        </a:defRPr>
      </a:lvl6pPr>
      <a:lvl7pPr marL="1764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7pPr>
      <a:lvl8pPr marL="2016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tabLst>
          <a:tab pos="2692400" algn="l"/>
        </a:tabLst>
        <a:defRPr lang="de-DE" sz="1400" b="0" i="0" kern="1200" dirty="0" smtClean="0">
          <a:solidFill>
            <a:srgbClr val="000000"/>
          </a:solidFill>
          <a:latin typeface="Nunito Sans Light" pitchFamily="2" charset="77"/>
          <a:ea typeface="+mn-ea"/>
          <a:cs typeface="+mn-cs"/>
        </a:defRPr>
      </a:lvl8pPr>
      <a:lvl9pPr marL="2268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9pPr>
    </p:bodyStyle>
    <p:otherStyle>
      <a:defPPr>
        <a:defRPr lang="en-US"/>
      </a:defPPr>
      <a:lvl1pPr marL="0" algn="l" defTabSz="685640" rtl="0" eaLnBrk="1" latinLnBrk="0" hangingPunct="1">
        <a:defRPr sz="1350" kern="1200">
          <a:solidFill>
            <a:schemeClr val="tx1"/>
          </a:solidFill>
          <a:latin typeface="+mn-lt"/>
          <a:ea typeface="+mn-ea"/>
          <a:cs typeface="+mn-cs"/>
        </a:defRPr>
      </a:lvl1pPr>
      <a:lvl2pPr marL="342820" algn="l" defTabSz="685640" rtl="0" eaLnBrk="1" latinLnBrk="0" hangingPunct="1">
        <a:defRPr sz="1350" kern="1200">
          <a:solidFill>
            <a:schemeClr val="tx1"/>
          </a:solidFill>
          <a:latin typeface="+mn-lt"/>
          <a:ea typeface="+mn-ea"/>
          <a:cs typeface="+mn-cs"/>
        </a:defRPr>
      </a:lvl2pPr>
      <a:lvl3pPr marL="685640" algn="l" defTabSz="685640" rtl="0" eaLnBrk="1" latinLnBrk="0" hangingPunct="1">
        <a:defRPr sz="1350" kern="1200">
          <a:solidFill>
            <a:schemeClr val="tx1"/>
          </a:solidFill>
          <a:latin typeface="+mn-lt"/>
          <a:ea typeface="+mn-ea"/>
          <a:cs typeface="+mn-cs"/>
        </a:defRPr>
      </a:lvl3pPr>
      <a:lvl4pPr marL="1028460" algn="l" defTabSz="685640" rtl="0" eaLnBrk="1" latinLnBrk="0" hangingPunct="1">
        <a:defRPr sz="1350" kern="1200">
          <a:solidFill>
            <a:schemeClr val="tx1"/>
          </a:solidFill>
          <a:latin typeface="+mn-lt"/>
          <a:ea typeface="+mn-ea"/>
          <a:cs typeface="+mn-cs"/>
        </a:defRPr>
      </a:lvl4pPr>
      <a:lvl5pPr marL="1371280" algn="l" defTabSz="685640" rtl="0" eaLnBrk="1" latinLnBrk="0" hangingPunct="1">
        <a:defRPr sz="1350" kern="1200">
          <a:solidFill>
            <a:schemeClr val="tx1"/>
          </a:solidFill>
          <a:latin typeface="+mn-lt"/>
          <a:ea typeface="+mn-ea"/>
          <a:cs typeface="+mn-cs"/>
        </a:defRPr>
      </a:lvl5pPr>
      <a:lvl6pPr marL="1714100" algn="l" defTabSz="685640" rtl="0" eaLnBrk="1" latinLnBrk="0" hangingPunct="1">
        <a:defRPr sz="1350" kern="1200">
          <a:solidFill>
            <a:schemeClr val="tx1"/>
          </a:solidFill>
          <a:latin typeface="+mn-lt"/>
          <a:ea typeface="+mn-ea"/>
          <a:cs typeface="+mn-cs"/>
        </a:defRPr>
      </a:lvl6pPr>
      <a:lvl7pPr marL="2056920" algn="l" defTabSz="685640" rtl="0" eaLnBrk="1" latinLnBrk="0" hangingPunct="1">
        <a:defRPr sz="1350" kern="1200">
          <a:solidFill>
            <a:schemeClr val="tx1"/>
          </a:solidFill>
          <a:latin typeface="+mn-lt"/>
          <a:ea typeface="+mn-ea"/>
          <a:cs typeface="+mn-cs"/>
        </a:defRPr>
      </a:lvl7pPr>
      <a:lvl8pPr marL="2399740" algn="l" defTabSz="685640" rtl="0" eaLnBrk="1" latinLnBrk="0" hangingPunct="1">
        <a:defRPr sz="1350" kern="1200">
          <a:solidFill>
            <a:schemeClr val="tx1"/>
          </a:solidFill>
          <a:latin typeface="+mn-lt"/>
          <a:ea typeface="+mn-ea"/>
          <a:cs typeface="+mn-cs"/>
        </a:defRPr>
      </a:lvl8pPr>
      <a:lvl9pPr marL="2742560" algn="l" defTabSz="68564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274">
          <p15:clr>
            <a:srgbClr val="F26B43"/>
          </p15:clr>
        </p15:guide>
        <p15:guide id="16" orient="horz" pos="610">
          <p15:clr>
            <a:srgbClr val="F26B43"/>
          </p15:clr>
        </p15:guide>
        <p15:guide id="17" orient="horz" pos="3090">
          <p15:clr>
            <a:srgbClr val="F26B43"/>
          </p15:clr>
        </p15:guide>
        <p15:guide id="18" orient="horz" pos="1800">
          <p15:clr>
            <a:srgbClr val="F26B43"/>
          </p15:clr>
        </p15:guide>
        <p15:guide id="19" pos="2878">
          <p15:clr>
            <a:srgbClr val="F26B43"/>
          </p15:clr>
        </p15:guide>
        <p15:guide id="20" pos="2699">
          <p15:clr>
            <a:srgbClr val="F26B43"/>
          </p15:clr>
        </p15:guide>
        <p15:guide id="21" pos="2113">
          <p15:clr>
            <a:srgbClr val="F26B43"/>
          </p15:clr>
        </p15:guide>
        <p15:guide id="22" pos="1532">
          <p15:clr>
            <a:srgbClr val="F26B43"/>
          </p15:clr>
        </p15:guide>
        <p15:guide id="23" pos="461">
          <p15:clr>
            <a:srgbClr val="F26B43"/>
          </p15:clr>
        </p15:guide>
        <p15:guide id="24" pos="361">
          <p15:clr>
            <a:srgbClr val="F26B43"/>
          </p15:clr>
        </p15:guide>
        <p15:guide id="25" pos="3465">
          <p15:clr>
            <a:srgbClr val="F26B43"/>
          </p15:clr>
        </p15:guide>
        <p15:guide id="26" pos="5148">
          <p15:clr>
            <a:srgbClr val="F26B43"/>
          </p15:clr>
        </p15:guide>
        <p15:guide id="27" pos="5251">
          <p15:clr>
            <a:srgbClr val="F26B43"/>
          </p15:clr>
        </p15:guide>
        <p15:guide id="28" pos="4455">
          <p15:clr>
            <a:srgbClr val="F26B43"/>
          </p15:clr>
        </p15:guide>
        <p15:guide id="29" pos="4069">
          <p15:clr>
            <a:srgbClr val="F26B43"/>
          </p15:clr>
        </p15:guide>
        <p15:guide id="30" pos="5488">
          <p15:clr>
            <a:srgbClr val="F26B43"/>
          </p15:clr>
        </p15:guide>
        <p15:guide id="31" pos="5581">
          <p15:clr>
            <a:srgbClr val="F26B43"/>
          </p15:clr>
        </p15:guide>
        <p15:guide id="32" orient="horz" pos="991">
          <p15:clr>
            <a:srgbClr val="F26B43"/>
          </p15:clr>
        </p15:guide>
        <p15:guide id="33" pos="4289">
          <p15:clr>
            <a:srgbClr val="F26B43"/>
          </p15:clr>
        </p15:guide>
        <p15:guide id="34" orient="horz" pos="3447">
          <p15:clr>
            <a:srgbClr val="F26B43"/>
          </p15:clr>
        </p15:guide>
        <p15:guide id="35" pos="3967">
          <p15:clr>
            <a:srgbClr val="F26B43"/>
          </p15:clr>
        </p15:guide>
        <p15:guide id="37" pos="4898">
          <p15:clr>
            <a:srgbClr val="F26B43"/>
          </p15:clr>
        </p15:guide>
        <p15:guide id="38" pos="4800">
          <p15:clr>
            <a:srgbClr val="F26B43"/>
          </p15:clr>
        </p15:guide>
        <p15:guide id="39" pos="907">
          <p15:clr>
            <a:srgbClr val="F26B43"/>
          </p15:clr>
        </p15:guide>
        <p15:guide id="41" orient="horz" pos="404">
          <p15:clr>
            <a:srgbClr val="F26B43"/>
          </p15:clr>
        </p15:guide>
        <p15:guide id="42" orient="horz" pos="1188">
          <p15:clr>
            <a:srgbClr val="F26B43"/>
          </p15:clr>
        </p15:guide>
        <p15:guide id="43" pos="37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0" y="644525"/>
            <a:ext cx="7596451" cy="384721"/>
          </a:xfrm>
          <a:prstGeom prst="rect">
            <a:avLst/>
          </a:prstGeom>
        </p:spPr>
        <p:txBody>
          <a:bodyPr vert="horz" wrap="square" lIns="0" tIns="0" rIns="0" bIns="0" rtlCol="0" anchor="t">
            <a:spAutoFit/>
          </a:bodyPr>
          <a:lstStyle/>
          <a:p>
            <a:r>
              <a:rPr lang="de-DE" dirty="0"/>
              <a:t>Mastertitelformat bearbeiten</a:t>
            </a:r>
            <a:endParaRPr lang="en-US" dirty="0"/>
          </a:p>
        </p:txBody>
      </p:sp>
      <p:sp>
        <p:nvSpPr>
          <p:cNvPr id="3" name="Fußzeilenplatzhalter 3">
            <a:extLst>
              <a:ext uri="{FF2B5EF4-FFF2-40B4-BE49-F238E27FC236}">
                <a16:creationId xmlns:a16="http://schemas.microsoft.com/office/drawing/2014/main" id="{5A80B1D3-36A5-61CA-E0C5-561703284A0A}"/>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sp>
        <p:nvSpPr>
          <p:cNvPr id="4" name="Foliennummernplatzhalter 3">
            <a:extLst>
              <a:ext uri="{FF2B5EF4-FFF2-40B4-BE49-F238E27FC236}">
                <a16:creationId xmlns:a16="http://schemas.microsoft.com/office/drawing/2014/main" id="{B363CA9B-FCD0-4B84-464B-C78A0AB4E770}"/>
              </a:ext>
            </a:extLst>
          </p:cNvPr>
          <p:cNvSpPr>
            <a:spLocks noGrp="1"/>
          </p:cNvSpPr>
          <p:nvPr>
            <p:ph type="sldNum" sz="quarter" idx="4"/>
          </p:nvPr>
        </p:nvSpPr>
        <p:spPr>
          <a:xfrm>
            <a:off x="7072312" y="5286336"/>
            <a:ext cx="500767" cy="303212"/>
          </a:xfrm>
          <a:prstGeom prst="rect">
            <a:avLst/>
          </a:prstGeom>
        </p:spPr>
        <p:txBody>
          <a:bodyPr vert="horz" lIns="91440" tIns="45720" rIns="91440" bIns="45720" rtlCol="0" anchor="ctr"/>
          <a:lstStyle>
            <a:lvl1pPr algn="r">
              <a:defRPr sz="900">
                <a:solidFill>
                  <a:schemeClr val="tx1">
                    <a:tint val="75000"/>
                  </a:schemeClr>
                </a:solidFill>
              </a:defRPr>
            </a:lvl1pPr>
          </a:lstStyle>
          <a:p>
            <a:fld id="{1F6F3B4A-1566-497C-A800-C5AE51B52EC8}" type="slidenum">
              <a:rPr lang="de-DE" smtClean="0"/>
              <a:pPr/>
              <a:t>‹Nr.›</a:t>
            </a:fld>
            <a:endParaRPr lang="de-DE" dirty="0"/>
          </a:p>
        </p:txBody>
      </p:sp>
      <p:sp>
        <p:nvSpPr>
          <p:cNvPr id="6" name="Datumsplatzhalter 5">
            <a:extLst>
              <a:ext uri="{FF2B5EF4-FFF2-40B4-BE49-F238E27FC236}">
                <a16:creationId xmlns:a16="http://schemas.microsoft.com/office/drawing/2014/main" id="{96A44B99-528E-978F-D5CC-1927654AC29C}"/>
              </a:ext>
            </a:extLst>
          </p:cNvPr>
          <p:cNvSpPr>
            <a:spLocks noGrp="1"/>
          </p:cNvSpPr>
          <p:nvPr>
            <p:ph type="dt" sz="half" idx="2"/>
          </p:nvPr>
        </p:nvSpPr>
        <p:spPr>
          <a:xfrm>
            <a:off x="628651" y="5297488"/>
            <a:ext cx="1282596" cy="303212"/>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de-DE" sz="900" dirty="0">
                <a:solidFill>
                  <a:srgbClr val="777776"/>
                </a:solidFill>
              </a:rPr>
              <a:t>Stand</a:t>
            </a:r>
            <a:r>
              <a:rPr lang="de-DE" sz="900">
                <a:solidFill>
                  <a:srgbClr val="777776"/>
                </a:solidFill>
              </a:rPr>
              <a:t>: </a:t>
            </a:r>
            <a:fld id="{BEBEC3D0-04BD-473F-9285-0AD9AF8201B9}" type="datetime1">
              <a:rPr lang="de-DE" sz="900" smtClean="0">
                <a:solidFill>
                  <a:srgbClr val="777776"/>
                </a:solidFill>
              </a:rPr>
              <a:t>11.04.2025</a:t>
            </a:fld>
            <a:endParaRPr kumimoji="0" lang="de-DE" sz="900" b="0" i="0" u="none" strike="noStrike" kern="1200" cap="none" spc="0" normalizeH="0" baseline="0" dirty="0">
              <a:ln>
                <a:noFill/>
              </a:ln>
              <a:solidFill>
                <a:srgbClr val="777776"/>
              </a:solidFill>
              <a:effectLst/>
              <a:uLnTx/>
              <a:uFillTx/>
              <a:latin typeface="Nunito Sans Light" pitchFamily="2" charset="77"/>
              <a:ea typeface="+mn-ea"/>
              <a:cs typeface="+mn-cs"/>
            </a:endParaRPr>
          </a:p>
        </p:txBody>
      </p:sp>
      <p:sp>
        <p:nvSpPr>
          <p:cNvPr id="9" name="Textplatzhalter 8">
            <a:extLst>
              <a:ext uri="{FF2B5EF4-FFF2-40B4-BE49-F238E27FC236}">
                <a16:creationId xmlns:a16="http://schemas.microsoft.com/office/drawing/2014/main" id="{14D5792C-D9DC-CB7A-6D5A-AE7B7703181D}"/>
              </a:ext>
            </a:extLst>
          </p:cNvPr>
          <p:cNvSpPr>
            <a:spLocks noGrp="1"/>
          </p:cNvSpPr>
          <p:nvPr>
            <p:ph type="body" idx="1"/>
          </p:nvPr>
        </p:nvSpPr>
        <p:spPr>
          <a:xfrm>
            <a:off x="573088" y="1573213"/>
            <a:ext cx="7599363" cy="362426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 </a:t>
            </a:r>
          </a:p>
        </p:txBody>
      </p:sp>
    </p:spTree>
    <p:extLst>
      <p:ext uri="{BB962C8B-B14F-4D97-AF65-F5344CB8AC3E}">
        <p14:creationId xmlns:p14="http://schemas.microsoft.com/office/powerpoint/2010/main" val="161935399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4028" r:id="rId6"/>
  </p:sldLayoutIdLst>
  <p:hf hdr="0"/>
  <p:txStyles>
    <p:titleStyle>
      <a:lvl1pPr algn="l" defTabSz="685640" rtl="0" eaLnBrk="1" latinLnBrk="0" hangingPunct="1">
        <a:lnSpc>
          <a:spcPts val="2800"/>
        </a:lnSpc>
        <a:spcBef>
          <a:spcPct val="0"/>
        </a:spcBef>
        <a:buNone/>
        <a:defRPr sz="3000" b="1" i="0" kern="1200">
          <a:solidFill>
            <a:schemeClr val="tx1"/>
          </a:solidFill>
          <a:latin typeface="Rajdhani Bold" panose="02000000000000000000" pitchFamily="2" charset="0"/>
          <a:ea typeface="+mj-ea"/>
          <a:cs typeface="Rajdhani Bold" panose="02000000000000000000" pitchFamily="2" charset="0"/>
        </a:defRPr>
      </a:lvl1pPr>
    </p:titleStyle>
    <p:bodyStyle>
      <a:lvl1pPr marL="285750" marR="0" indent="-285750" algn="l" defTabSz="360000" rtl="0" eaLnBrk="1" fontAlgn="auto" latinLnBrk="0" hangingPunct="1">
        <a:lnSpc>
          <a:spcPct val="90000"/>
        </a:lnSpc>
        <a:spcBef>
          <a:spcPts val="750"/>
        </a:spcBef>
        <a:spcAft>
          <a:spcPts val="0"/>
        </a:spcAft>
        <a:buClr>
          <a:srgbClr val="80C3F2"/>
        </a:buClr>
        <a:buSzTx/>
        <a:buFont typeface="Wingdings" panose="05000000000000000000" pitchFamily="2" charset="2"/>
        <a:buChar char="§"/>
        <a:tabLst>
          <a:tab pos="176213" algn="l"/>
        </a:tabLst>
        <a:defRPr sz="1400" b="0" i="0" kern="1200">
          <a:solidFill>
            <a:srgbClr val="000000"/>
          </a:solidFill>
          <a:latin typeface="Nunito Sans Light" pitchFamily="2" charset="77"/>
          <a:ea typeface="+mn-ea"/>
          <a:cs typeface="+mn-cs"/>
        </a:defRPr>
      </a:lvl1pPr>
      <a:lvl2pPr marL="504000" marR="0" indent="-252000" algn="l" defTabSz="360000" rtl="0" eaLnBrk="1" fontAlgn="auto" latinLnBrk="0" hangingPunct="1">
        <a:lnSpc>
          <a:spcPct val="90000"/>
        </a:lnSpc>
        <a:spcBef>
          <a:spcPts val="0"/>
        </a:spcBef>
        <a:spcAft>
          <a:spcPts val="0"/>
        </a:spcAft>
        <a:buClr>
          <a:srgbClr val="80C3F2"/>
        </a:buClr>
        <a:buSzTx/>
        <a:buFont typeface="Wingdings" panose="05000000000000000000" pitchFamily="2" charset="2"/>
        <a:buChar char="§"/>
        <a:tabLst>
          <a:tab pos="90000" algn="l"/>
        </a:tabLst>
        <a:defRPr sz="1400" b="0" i="0" kern="1200">
          <a:solidFill>
            <a:srgbClr val="000000"/>
          </a:solidFill>
          <a:latin typeface="Nunito Sans Light" pitchFamily="2" charset="77"/>
          <a:ea typeface="+mn-ea"/>
          <a:cs typeface="+mn-cs"/>
        </a:defRPr>
      </a:lvl2pPr>
      <a:lvl3pPr marL="756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987425" algn="l"/>
        </a:tabLst>
        <a:defRPr sz="1400" b="0" i="0" kern="1200">
          <a:solidFill>
            <a:srgbClr val="000000"/>
          </a:solidFill>
          <a:latin typeface="Nunito Sans Light" pitchFamily="2" charset="77"/>
          <a:ea typeface="+mn-ea"/>
          <a:cs typeface="+mn-cs"/>
        </a:defRPr>
      </a:lvl3pPr>
      <a:lvl4pPr marL="1008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720725" algn="l"/>
        </a:tabLst>
        <a:defRPr lang="de-DE" sz="1400" b="0" i="0" kern="1200" dirty="0" smtClean="0">
          <a:solidFill>
            <a:srgbClr val="000000"/>
          </a:solidFill>
          <a:latin typeface="Nunito Sans Light" pitchFamily="2" charset="77"/>
          <a:ea typeface="+mn-ea"/>
          <a:cs typeface="+mn-cs"/>
        </a:defRPr>
      </a:lvl4pPr>
      <a:lvl5pPr marL="1260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1433513" algn="l"/>
        </a:tabLst>
        <a:defRPr lang="de-DE" sz="1400" b="0" i="0" kern="1200" dirty="0" smtClean="0">
          <a:solidFill>
            <a:srgbClr val="000000"/>
          </a:solidFill>
          <a:latin typeface="Nunito Sans Light" pitchFamily="2" charset="77"/>
          <a:ea typeface="+mn-ea"/>
          <a:cs typeface="+mn-cs"/>
        </a:defRPr>
      </a:lvl5pPr>
      <a:lvl6pPr marL="1512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a:solidFill>
            <a:srgbClr val="000000"/>
          </a:solidFill>
          <a:latin typeface="Nunito Sans Light" pitchFamily="2" charset="77"/>
          <a:ea typeface="+mn-ea"/>
          <a:cs typeface="+mn-cs"/>
        </a:defRPr>
      </a:lvl6pPr>
      <a:lvl7pPr marL="1764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7pPr>
      <a:lvl8pPr marL="2016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tabLst>
          <a:tab pos="2692400" algn="l"/>
        </a:tabLst>
        <a:defRPr lang="de-DE" sz="1400" b="0" i="0" kern="1200" dirty="0" smtClean="0">
          <a:solidFill>
            <a:srgbClr val="000000"/>
          </a:solidFill>
          <a:latin typeface="Nunito Sans Light" pitchFamily="2" charset="77"/>
          <a:ea typeface="+mn-ea"/>
          <a:cs typeface="+mn-cs"/>
        </a:defRPr>
      </a:lvl8pPr>
      <a:lvl9pPr marL="2268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9pPr>
    </p:bodyStyle>
    <p:otherStyle>
      <a:defPPr>
        <a:defRPr lang="en-US"/>
      </a:defPPr>
      <a:lvl1pPr marL="0" algn="l" defTabSz="685640" rtl="0" eaLnBrk="1" latinLnBrk="0" hangingPunct="1">
        <a:defRPr sz="1350" kern="1200">
          <a:solidFill>
            <a:schemeClr val="tx1"/>
          </a:solidFill>
          <a:latin typeface="+mn-lt"/>
          <a:ea typeface="+mn-ea"/>
          <a:cs typeface="+mn-cs"/>
        </a:defRPr>
      </a:lvl1pPr>
      <a:lvl2pPr marL="342820" algn="l" defTabSz="685640" rtl="0" eaLnBrk="1" latinLnBrk="0" hangingPunct="1">
        <a:defRPr sz="1350" kern="1200">
          <a:solidFill>
            <a:schemeClr val="tx1"/>
          </a:solidFill>
          <a:latin typeface="+mn-lt"/>
          <a:ea typeface="+mn-ea"/>
          <a:cs typeface="+mn-cs"/>
        </a:defRPr>
      </a:lvl2pPr>
      <a:lvl3pPr marL="685640" algn="l" defTabSz="685640" rtl="0" eaLnBrk="1" latinLnBrk="0" hangingPunct="1">
        <a:defRPr sz="1350" kern="1200">
          <a:solidFill>
            <a:schemeClr val="tx1"/>
          </a:solidFill>
          <a:latin typeface="+mn-lt"/>
          <a:ea typeface="+mn-ea"/>
          <a:cs typeface="+mn-cs"/>
        </a:defRPr>
      </a:lvl3pPr>
      <a:lvl4pPr marL="1028460" algn="l" defTabSz="685640" rtl="0" eaLnBrk="1" latinLnBrk="0" hangingPunct="1">
        <a:defRPr sz="1350" kern="1200">
          <a:solidFill>
            <a:schemeClr val="tx1"/>
          </a:solidFill>
          <a:latin typeface="+mn-lt"/>
          <a:ea typeface="+mn-ea"/>
          <a:cs typeface="+mn-cs"/>
        </a:defRPr>
      </a:lvl4pPr>
      <a:lvl5pPr marL="1371280" algn="l" defTabSz="685640" rtl="0" eaLnBrk="1" latinLnBrk="0" hangingPunct="1">
        <a:defRPr sz="1350" kern="1200">
          <a:solidFill>
            <a:schemeClr val="tx1"/>
          </a:solidFill>
          <a:latin typeface="+mn-lt"/>
          <a:ea typeface="+mn-ea"/>
          <a:cs typeface="+mn-cs"/>
        </a:defRPr>
      </a:lvl5pPr>
      <a:lvl6pPr marL="1714100" algn="l" defTabSz="685640" rtl="0" eaLnBrk="1" latinLnBrk="0" hangingPunct="1">
        <a:defRPr sz="1350" kern="1200">
          <a:solidFill>
            <a:schemeClr val="tx1"/>
          </a:solidFill>
          <a:latin typeface="+mn-lt"/>
          <a:ea typeface="+mn-ea"/>
          <a:cs typeface="+mn-cs"/>
        </a:defRPr>
      </a:lvl6pPr>
      <a:lvl7pPr marL="2056920" algn="l" defTabSz="685640" rtl="0" eaLnBrk="1" latinLnBrk="0" hangingPunct="1">
        <a:defRPr sz="1350" kern="1200">
          <a:solidFill>
            <a:schemeClr val="tx1"/>
          </a:solidFill>
          <a:latin typeface="+mn-lt"/>
          <a:ea typeface="+mn-ea"/>
          <a:cs typeface="+mn-cs"/>
        </a:defRPr>
      </a:lvl7pPr>
      <a:lvl8pPr marL="2399740" algn="l" defTabSz="685640" rtl="0" eaLnBrk="1" latinLnBrk="0" hangingPunct="1">
        <a:defRPr sz="1350" kern="1200">
          <a:solidFill>
            <a:schemeClr val="tx1"/>
          </a:solidFill>
          <a:latin typeface="+mn-lt"/>
          <a:ea typeface="+mn-ea"/>
          <a:cs typeface="+mn-cs"/>
        </a:defRPr>
      </a:lvl8pPr>
      <a:lvl9pPr marL="2742560" algn="l" defTabSz="68564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274">
          <p15:clr>
            <a:srgbClr val="F26B43"/>
          </p15:clr>
        </p15:guide>
        <p15:guide id="16" orient="horz" pos="610">
          <p15:clr>
            <a:srgbClr val="F26B43"/>
          </p15:clr>
        </p15:guide>
        <p15:guide id="17" orient="horz" pos="3090">
          <p15:clr>
            <a:srgbClr val="F26B43"/>
          </p15:clr>
        </p15:guide>
        <p15:guide id="18" orient="horz" pos="1800">
          <p15:clr>
            <a:srgbClr val="F26B43"/>
          </p15:clr>
        </p15:guide>
        <p15:guide id="19" pos="2878">
          <p15:clr>
            <a:srgbClr val="F26B43"/>
          </p15:clr>
        </p15:guide>
        <p15:guide id="20" pos="2699">
          <p15:clr>
            <a:srgbClr val="F26B43"/>
          </p15:clr>
        </p15:guide>
        <p15:guide id="21" pos="2113">
          <p15:clr>
            <a:srgbClr val="F26B43"/>
          </p15:clr>
        </p15:guide>
        <p15:guide id="22" pos="1532">
          <p15:clr>
            <a:srgbClr val="F26B43"/>
          </p15:clr>
        </p15:guide>
        <p15:guide id="23" pos="461">
          <p15:clr>
            <a:srgbClr val="F26B43"/>
          </p15:clr>
        </p15:guide>
        <p15:guide id="24" pos="361">
          <p15:clr>
            <a:srgbClr val="F26B43"/>
          </p15:clr>
        </p15:guide>
        <p15:guide id="25" pos="3465">
          <p15:clr>
            <a:srgbClr val="F26B43"/>
          </p15:clr>
        </p15:guide>
        <p15:guide id="26" pos="5148">
          <p15:clr>
            <a:srgbClr val="F26B43"/>
          </p15:clr>
        </p15:guide>
        <p15:guide id="27" pos="5251">
          <p15:clr>
            <a:srgbClr val="F26B43"/>
          </p15:clr>
        </p15:guide>
        <p15:guide id="28" pos="4455">
          <p15:clr>
            <a:srgbClr val="F26B43"/>
          </p15:clr>
        </p15:guide>
        <p15:guide id="29" pos="4069">
          <p15:clr>
            <a:srgbClr val="F26B43"/>
          </p15:clr>
        </p15:guide>
        <p15:guide id="30" pos="5488">
          <p15:clr>
            <a:srgbClr val="F26B43"/>
          </p15:clr>
        </p15:guide>
        <p15:guide id="31" pos="5581">
          <p15:clr>
            <a:srgbClr val="F26B43"/>
          </p15:clr>
        </p15:guide>
        <p15:guide id="32" orient="horz" pos="991">
          <p15:clr>
            <a:srgbClr val="F26B43"/>
          </p15:clr>
        </p15:guide>
        <p15:guide id="33" pos="4289">
          <p15:clr>
            <a:srgbClr val="F26B43"/>
          </p15:clr>
        </p15:guide>
        <p15:guide id="34" orient="horz" pos="3447">
          <p15:clr>
            <a:srgbClr val="F26B43"/>
          </p15:clr>
        </p15:guide>
        <p15:guide id="35" pos="3967">
          <p15:clr>
            <a:srgbClr val="F26B43"/>
          </p15:clr>
        </p15:guide>
        <p15:guide id="37" pos="4898">
          <p15:clr>
            <a:srgbClr val="F26B43"/>
          </p15:clr>
        </p15:guide>
        <p15:guide id="38" pos="4800">
          <p15:clr>
            <a:srgbClr val="F26B43"/>
          </p15:clr>
        </p15:guide>
        <p15:guide id="39" pos="907">
          <p15:clr>
            <a:srgbClr val="F26B43"/>
          </p15:clr>
        </p15:guide>
        <p15:guide id="41" orient="horz" pos="404">
          <p15:clr>
            <a:srgbClr val="F26B43"/>
          </p15:clr>
        </p15:guide>
        <p15:guide id="42" orient="horz" pos="1188">
          <p15:clr>
            <a:srgbClr val="F26B43"/>
          </p15:clr>
        </p15:guide>
        <p15:guide id="43" pos="37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0" y="644525"/>
            <a:ext cx="7596451" cy="384721"/>
          </a:xfrm>
          <a:prstGeom prst="rect">
            <a:avLst/>
          </a:prstGeom>
        </p:spPr>
        <p:txBody>
          <a:bodyPr vert="horz" wrap="square" lIns="0" tIns="0" rIns="0" bIns="0" rtlCol="0" anchor="t">
            <a:spAutoFit/>
          </a:bodyPr>
          <a:lstStyle/>
          <a:p>
            <a:r>
              <a:rPr lang="de-DE" dirty="0"/>
              <a:t>Mastertitelformat bearbeiten</a:t>
            </a:r>
            <a:endParaRPr lang="en-US" dirty="0"/>
          </a:p>
        </p:txBody>
      </p:sp>
      <p:sp>
        <p:nvSpPr>
          <p:cNvPr id="3" name="Fußzeilenplatzhalter 3">
            <a:extLst>
              <a:ext uri="{FF2B5EF4-FFF2-40B4-BE49-F238E27FC236}">
                <a16:creationId xmlns:a16="http://schemas.microsoft.com/office/drawing/2014/main" id="{5A80B1D3-36A5-61CA-E0C5-561703284A0A}"/>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sp>
        <p:nvSpPr>
          <p:cNvPr id="4" name="Foliennummernplatzhalter 3">
            <a:extLst>
              <a:ext uri="{FF2B5EF4-FFF2-40B4-BE49-F238E27FC236}">
                <a16:creationId xmlns:a16="http://schemas.microsoft.com/office/drawing/2014/main" id="{B363CA9B-FCD0-4B84-464B-C78A0AB4E770}"/>
              </a:ext>
            </a:extLst>
          </p:cNvPr>
          <p:cNvSpPr>
            <a:spLocks noGrp="1"/>
          </p:cNvSpPr>
          <p:nvPr>
            <p:ph type="sldNum" sz="quarter" idx="4"/>
          </p:nvPr>
        </p:nvSpPr>
        <p:spPr>
          <a:xfrm>
            <a:off x="7072312" y="5286336"/>
            <a:ext cx="500767" cy="303212"/>
          </a:xfrm>
          <a:prstGeom prst="rect">
            <a:avLst/>
          </a:prstGeom>
        </p:spPr>
        <p:txBody>
          <a:bodyPr vert="horz" lIns="91440" tIns="45720" rIns="91440" bIns="45720" rtlCol="0" anchor="ctr"/>
          <a:lstStyle>
            <a:lvl1pPr algn="r">
              <a:defRPr sz="900">
                <a:solidFill>
                  <a:schemeClr val="tx1">
                    <a:tint val="75000"/>
                  </a:schemeClr>
                </a:solidFill>
              </a:defRPr>
            </a:lvl1pPr>
          </a:lstStyle>
          <a:p>
            <a:fld id="{1F6F3B4A-1566-497C-A800-C5AE51B52EC8}" type="slidenum">
              <a:rPr lang="de-DE" smtClean="0"/>
              <a:pPr/>
              <a:t>‹Nr.›</a:t>
            </a:fld>
            <a:endParaRPr lang="de-DE" dirty="0"/>
          </a:p>
        </p:txBody>
      </p:sp>
      <p:sp>
        <p:nvSpPr>
          <p:cNvPr id="6" name="Datumsplatzhalter 5">
            <a:extLst>
              <a:ext uri="{FF2B5EF4-FFF2-40B4-BE49-F238E27FC236}">
                <a16:creationId xmlns:a16="http://schemas.microsoft.com/office/drawing/2014/main" id="{96A44B99-528E-978F-D5CC-1927654AC29C}"/>
              </a:ext>
            </a:extLst>
          </p:cNvPr>
          <p:cNvSpPr>
            <a:spLocks noGrp="1"/>
          </p:cNvSpPr>
          <p:nvPr>
            <p:ph type="dt" sz="half" idx="2"/>
          </p:nvPr>
        </p:nvSpPr>
        <p:spPr>
          <a:xfrm>
            <a:off x="628651" y="5297488"/>
            <a:ext cx="1282596" cy="303212"/>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de-DE" sz="900" dirty="0">
                <a:solidFill>
                  <a:srgbClr val="777776"/>
                </a:solidFill>
              </a:rPr>
              <a:t>Stand</a:t>
            </a:r>
            <a:r>
              <a:rPr lang="de-DE" sz="900">
                <a:solidFill>
                  <a:srgbClr val="777776"/>
                </a:solidFill>
              </a:rPr>
              <a:t>: </a:t>
            </a:r>
            <a:fld id="{7C4F0816-2E03-4F1E-BAED-DD25567C503C}" type="datetime1">
              <a:rPr lang="de-DE" sz="900" smtClean="0">
                <a:solidFill>
                  <a:srgbClr val="777776"/>
                </a:solidFill>
              </a:rPr>
              <a:t>11.04.2025</a:t>
            </a:fld>
            <a:endParaRPr kumimoji="0" lang="de-DE" sz="900" b="0" i="0" u="none" strike="noStrike" kern="1200" cap="none" spc="0" normalizeH="0" baseline="0" dirty="0">
              <a:ln>
                <a:noFill/>
              </a:ln>
              <a:solidFill>
                <a:srgbClr val="777776"/>
              </a:solidFill>
              <a:effectLst/>
              <a:uLnTx/>
              <a:uFillTx/>
              <a:latin typeface="Nunito Sans Light" pitchFamily="2" charset="77"/>
              <a:ea typeface="+mn-ea"/>
              <a:cs typeface="+mn-cs"/>
            </a:endParaRPr>
          </a:p>
        </p:txBody>
      </p:sp>
      <p:sp>
        <p:nvSpPr>
          <p:cNvPr id="9" name="Textplatzhalter 8">
            <a:extLst>
              <a:ext uri="{FF2B5EF4-FFF2-40B4-BE49-F238E27FC236}">
                <a16:creationId xmlns:a16="http://schemas.microsoft.com/office/drawing/2014/main" id="{14D5792C-D9DC-CB7A-6D5A-AE7B7703181D}"/>
              </a:ext>
            </a:extLst>
          </p:cNvPr>
          <p:cNvSpPr>
            <a:spLocks noGrp="1"/>
          </p:cNvSpPr>
          <p:nvPr>
            <p:ph type="body" idx="1"/>
          </p:nvPr>
        </p:nvSpPr>
        <p:spPr>
          <a:xfrm>
            <a:off x="573088" y="1573213"/>
            <a:ext cx="7599363" cy="362426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 </a:t>
            </a:r>
          </a:p>
        </p:txBody>
      </p:sp>
    </p:spTree>
    <p:extLst>
      <p:ext uri="{BB962C8B-B14F-4D97-AF65-F5344CB8AC3E}">
        <p14:creationId xmlns:p14="http://schemas.microsoft.com/office/powerpoint/2010/main" val="180245282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3" r:id="rId5"/>
    <p:sldLayoutId id="2147484029" r:id="rId6"/>
  </p:sldLayoutIdLst>
  <p:hf hdr="0"/>
  <p:txStyles>
    <p:titleStyle>
      <a:lvl1pPr algn="l" defTabSz="685640" rtl="0" eaLnBrk="1" latinLnBrk="0" hangingPunct="1">
        <a:lnSpc>
          <a:spcPts val="2800"/>
        </a:lnSpc>
        <a:spcBef>
          <a:spcPct val="0"/>
        </a:spcBef>
        <a:buNone/>
        <a:defRPr sz="3000" b="1" i="0" kern="1200">
          <a:solidFill>
            <a:schemeClr val="tx1"/>
          </a:solidFill>
          <a:latin typeface="Rajdhani Bold" panose="02000000000000000000" pitchFamily="2" charset="0"/>
          <a:ea typeface="+mj-ea"/>
          <a:cs typeface="Rajdhani Bold" panose="02000000000000000000" pitchFamily="2" charset="0"/>
        </a:defRPr>
      </a:lvl1pPr>
    </p:titleStyle>
    <p:bodyStyle>
      <a:lvl1pPr marL="285750" marR="0" indent="-285750" algn="l" defTabSz="360000" rtl="0" eaLnBrk="1" fontAlgn="auto" latinLnBrk="0" hangingPunct="1">
        <a:lnSpc>
          <a:spcPct val="90000"/>
        </a:lnSpc>
        <a:spcBef>
          <a:spcPts val="750"/>
        </a:spcBef>
        <a:spcAft>
          <a:spcPts val="0"/>
        </a:spcAft>
        <a:buClr>
          <a:srgbClr val="80C3F2"/>
        </a:buClr>
        <a:buSzTx/>
        <a:buFont typeface="Wingdings" panose="05000000000000000000" pitchFamily="2" charset="2"/>
        <a:buChar char="§"/>
        <a:tabLst>
          <a:tab pos="176213" algn="l"/>
        </a:tabLst>
        <a:defRPr sz="1400" b="0" i="0" kern="1200">
          <a:solidFill>
            <a:srgbClr val="000000"/>
          </a:solidFill>
          <a:latin typeface="Nunito Sans Light" pitchFamily="2" charset="77"/>
          <a:ea typeface="+mn-ea"/>
          <a:cs typeface="+mn-cs"/>
        </a:defRPr>
      </a:lvl1pPr>
      <a:lvl2pPr marL="504000" marR="0" indent="-252000" algn="l" defTabSz="360000" rtl="0" eaLnBrk="1" fontAlgn="auto" latinLnBrk="0" hangingPunct="1">
        <a:lnSpc>
          <a:spcPct val="90000"/>
        </a:lnSpc>
        <a:spcBef>
          <a:spcPts val="0"/>
        </a:spcBef>
        <a:spcAft>
          <a:spcPts val="0"/>
        </a:spcAft>
        <a:buClr>
          <a:srgbClr val="80C3F2"/>
        </a:buClr>
        <a:buSzTx/>
        <a:buFont typeface="Wingdings" panose="05000000000000000000" pitchFamily="2" charset="2"/>
        <a:buChar char="§"/>
        <a:tabLst>
          <a:tab pos="90000" algn="l"/>
        </a:tabLst>
        <a:defRPr sz="1400" b="0" i="0" kern="1200">
          <a:solidFill>
            <a:srgbClr val="000000"/>
          </a:solidFill>
          <a:latin typeface="Nunito Sans Light" pitchFamily="2" charset="77"/>
          <a:ea typeface="+mn-ea"/>
          <a:cs typeface="+mn-cs"/>
        </a:defRPr>
      </a:lvl2pPr>
      <a:lvl3pPr marL="756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987425" algn="l"/>
        </a:tabLst>
        <a:defRPr sz="1400" b="0" i="0" kern="1200">
          <a:solidFill>
            <a:srgbClr val="000000"/>
          </a:solidFill>
          <a:latin typeface="Nunito Sans Light" pitchFamily="2" charset="77"/>
          <a:ea typeface="+mn-ea"/>
          <a:cs typeface="+mn-cs"/>
        </a:defRPr>
      </a:lvl3pPr>
      <a:lvl4pPr marL="1008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720725" algn="l"/>
        </a:tabLst>
        <a:defRPr lang="de-DE" sz="1400" b="0" i="0" kern="1200" dirty="0" smtClean="0">
          <a:solidFill>
            <a:srgbClr val="000000"/>
          </a:solidFill>
          <a:latin typeface="Nunito Sans Light" pitchFamily="2" charset="77"/>
          <a:ea typeface="+mn-ea"/>
          <a:cs typeface="+mn-cs"/>
        </a:defRPr>
      </a:lvl4pPr>
      <a:lvl5pPr marL="1260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1433513" algn="l"/>
        </a:tabLst>
        <a:defRPr lang="de-DE" sz="1400" b="0" i="0" kern="1200" dirty="0" smtClean="0">
          <a:solidFill>
            <a:srgbClr val="000000"/>
          </a:solidFill>
          <a:latin typeface="Nunito Sans Light" pitchFamily="2" charset="77"/>
          <a:ea typeface="+mn-ea"/>
          <a:cs typeface="+mn-cs"/>
        </a:defRPr>
      </a:lvl5pPr>
      <a:lvl6pPr marL="1512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a:solidFill>
            <a:srgbClr val="000000"/>
          </a:solidFill>
          <a:latin typeface="Nunito Sans Light" pitchFamily="2" charset="77"/>
          <a:ea typeface="+mn-ea"/>
          <a:cs typeface="+mn-cs"/>
        </a:defRPr>
      </a:lvl6pPr>
      <a:lvl7pPr marL="1764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7pPr>
      <a:lvl8pPr marL="2016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tabLst>
          <a:tab pos="2692400" algn="l"/>
        </a:tabLst>
        <a:defRPr lang="de-DE" sz="1400" b="0" i="0" kern="1200" dirty="0" smtClean="0">
          <a:solidFill>
            <a:srgbClr val="000000"/>
          </a:solidFill>
          <a:latin typeface="Nunito Sans Light" pitchFamily="2" charset="77"/>
          <a:ea typeface="+mn-ea"/>
          <a:cs typeface="+mn-cs"/>
        </a:defRPr>
      </a:lvl8pPr>
      <a:lvl9pPr marL="2268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9pPr>
    </p:bodyStyle>
    <p:otherStyle>
      <a:defPPr>
        <a:defRPr lang="en-US"/>
      </a:defPPr>
      <a:lvl1pPr marL="0" algn="l" defTabSz="685640" rtl="0" eaLnBrk="1" latinLnBrk="0" hangingPunct="1">
        <a:defRPr sz="1350" kern="1200">
          <a:solidFill>
            <a:schemeClr val="tx1"/>
          </a:solidFill>
          <a:latin typeface="+mn-lt"/>
          <a:ea typeface="+mn-ea"/>
          <a:cs typeface="+mn-cs"/>
        </a:defRPr>
      </a:lvl1pPr>
      <a:lvl2pPr marL="342820" algn="l" defTabSz="685640" rtl="0" eaLnBrk="1" latinLnBrk="0" hangingPunct="1">
        <a:defRPr sz="1350" kern="1200">
          <a:solidFill>
            <a:schemeClr val="tx1"/>
          </a:solidFill>
          <a:latin typeface="+mn-lt"/>
          <a:ea typeface="+mn-ea"/>
          <a:cs typeface="+mn-cs"/>
        </a:defRPr>
      </a:lvl2pPr>
      <a:lvl3pPr marL="685640" algn="l" defTabSz="685640" rtl="0" eaLnBrk="1" latinLnBrk="0" hangingPunct="1">
        <a:defRPr sz="1350" kern="1200">
          <a:solidFill>
            <a:schemeClr val="tx1"/>
          </a:solidFill>
          <a:latin typeface="+mn-lt"/>
          <a:ea typeface="+mn-ea"/>
          <a:cs typeface="+mn-cs"/>
        </a:defRPr>
      </a:lvl3pPr>
      <a:lvl4pPr marL="1028460" algn="l" defTabSz="685640" rtl="0" eaLnBrk="1" latinLnBrk="0" hangingPunct="1">
        <a:defRPr sz="1350" kern="1200">
          <a:solidFill>
            <a:schemeClr val="tx1"/>
          </a:solidFill>
          <a:latin typeface="+mn-lt"/>
          <a:ea typeface="+mn-ea"/>
          <a:cs typeface="+mn-cs"/>
        </a:defRPr>
      </a:lvl4pPr>
      <a:lvl5pPr marL="1371280" algn="l" defTabSz="685640" rtl="0" eaLnBrk="1" latinLnBrk="0" hangingPunct="1">
        <a:defRPr sz="1350" kern="1200">
          <a:solidFill>
            <a:schemeClr val="tx1"/>
          </a:solidFill>
          <a:latin typeface="+mn-lt"/>
          <a:ea typeface="+mn-ea"/>
          <a:cs typeface="+mn-cs"/>
        </a:defRPr>
      </a:lvl5pPr>
      <a:lvl6pPr marL="1714100" algn="l" defTabSz="685640" rtl="0" eaLnBrk="1" latinLnBrk="0" hangingPunct="1">
        <a:defRPr sz="1350" kern="1200">
          <a:solidFill>
            <a:schemeClr val="tx1"/>
          </a:solidFill>
          <a:latin typeface="+mn-lt"/>
          <a:ea typeface="+mn-ea"/>
          <a:cs typeface="+mn-cs"/>
        </a:defRPr>
      </a:lvl6pPr>
      <a:lvl7pPr marL="2056920" algn="l" defTabSz="685640" rtl="0" eaLnBrk="1" latinLnBrk="0" hangingPunct="1">
        <a:defRPr sz="1350" kern="1200">
          <a:solidFill>
            <a:schemeClr val="tx1"/>
          </a:solidFill>
          <a:latin typeface="+mn-lt"/>
          <a:ea typeface="+mn-ea"/>
          <a:cs typeface="+mn-cs"/>
        </a:defRPr>
      </a:lvl7pPr>
      <a:lvl8pPr marL="2399740" algn="l" defTabSz="685640" rtl="0" eaLnBrk="1" latinLnBrk="0" hangingPunct="1">
        <a:defRPr sz="1350" kern="1200">
          <a:solidFill>
            <a:schemeClr val="tx1"/>
          </a:solidFill>
          <a:latin typeface="+mn-lt"/>
          <a:ea typeface="+mn-ea"/>
          <a:cs typeface="+mn-cs"/>
        </a:defRPr>
      </a:lvl8pPr>
      <a:lvl9pPr marL="2742560" algn="l" defTabSz="68564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274">
          <p15:clr>
            <a:srgbClr val="F26B43"/>
          </p15:clr>
        </p15:guide>
        <p15:guide id="16" orient="horz" pos="610">
          <p15:clr>
            <a:srgbClr val="F26B43"/>
          </p15:clr>
        </p15:guide>
        <p15:guide id="17" orient="horz" pos="3090">
          <p15:clr>
            <a:srgbClr val="F26B43"/>
          </p15:clr>
        </p15:guide>
        <p15:guide id="18" orient="horz" pos="1800">
          <p15:clr>
            <a:srgbClr val="F26B43"/>
          </p15:clr>
        </p15:guide>
        <p15:guide id="19" pos="2878">
          <p15:clr>
            <a:srgbClr val="F26B43"/>
          </p15:clr>
        </p15:guide>
        <p15:guide id="20" pos="2699">
          <p15:clr>
            <a:srgbClr val="F26B43"/>
          </p15:clr>
        </p15:guide>
        <p15:guide id="21" pos="2113">
          <p15:clr>
            <a:srgbClr val="F26B43"/>
          </p15:clr>
        </p15:guide>
        <p15:guide id="22" pos="1532">
          <p15:clr>
            <a:srgbClr val="F26B43"/>
          </p15:clr>
        </p15:guide>
        <p15:guide id="23" pos="461">
          <p15:clr>
            <a:srgbClr val="F26B43"/>
          </p15:clr>
        </p15:guide>
        <p15:guide id="24" pos="361">
          <p15:clr>
            <a:srgbClr val="F26B43"/>
          </p15:clr>
        </p15:guide>
        <p15:guide id="25" pos="3465">
          <p15:clr>
            <a:srgbClr val="F26B43"/>
          </p15:clr>
        </p15:guide>
        <p15:guide id="26" pos="5148">
          <p15:clr>
            <a:srgbClr val="F26B43"/>
          </p15:clr>
        </p15:guide>
        <p15:guide id="27" pos="5251">
          <p15:clr>
            <a:srgbClr val="F26B43"/>
          </p15:clr>
        </p15:guide>
        <p15:guide id="28" pos="4455">
          <p15:clr>
            <a:srgbClr val="F26B43"/>
          </p15:clr>
        </p15:guide>
        <p15:guide id="29" pos="4069">
          <p15:clr>
            <a:srgbClr val="F26B43"/>
          </p15:clr>
        </p15:guide>
        <p15:guide id="30" pos="5488">
          <p15:clr>
            <a:srgbClr val="F26B43"/>
          </p15:clr>
        </p15:guide>
        <p15:guide id="31" pos="5581">
          <p15:clr>
            <a:srgbClr val="F26B43"/>
          </p15:clr>
        </p15:guide>
        <p15:guide id="32" orient="horz" pos="991">
          <p15:clr>
            <a:srgbClr val="F26B43"/>
          </p15:clr>
        </p15:guide>
        <p15:guide id="33" pos="4289">
          <p15:clr>
            <a:srgbClr val="F26B43"/>
          </p15:clr>
        </p15:guide>
        <p15:guide id="34" orient="horz" pos="3447">
          <p15:clr>
            <a:srgbClr val="F26B43"/>
          </p15:clr>
        </p15:guide>
        <p15:guide id="35" pos="3967">
          <p15:clr>
            <a:srgbClr val="F26B43"/>
          </p15:clr>
        </p15:guide>
        <p15:guide id="37" pos="4898">
          <p15:clr>
            <a:srgbClr val="F26B43"/>
          </p15:clr>
        </p15:guide>
        <p15:guide id="38" pos="4800">
          <p15:clr>
            <a:srgbClr val="F26B43"/>
          </p15:clr>
        </p15:guide>
        <p15:guide id="39" pos="907">
          <p15:clr>
            <a:srgbClr val="F26B43"/>
          </p15:clr>
        </p15:guide>
        <p15:guide id="41" orient="horz" pos="404">
          <p15:clr>
            <a:srgbClr val="F26B43"/>
          </p15:clr>
        </p15:guide>
        <p15:guide id="42" orient="horz" pos="1188">
          <p15:clr>
            <a:srgbClr val="F26B43"/>
          </p15:clr>
        </p15:guide>
        <p15:guide id="43" pos="378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0" y="644525"/>
            <a:ext cx="7596451" cy="384721"/>
          </a:xfrm>
          <a:prstGeom prst="rect">
            <a:avLst/>
          </a:prstGeom>
        </p:spPr>
        <p:txBody>
          <a:bodyPr vert="horz" wrap="square" lIns="0" tIns="0" rIns="0" bIns="0" rtlCol="0" anchor="t">
            <a:spAutoFit/>
          </a:bodyPr>
          <a:lstStyle/>
          <a:p>
            <a:r>
              <a:rPr lang="de-DE" dirty="0"/>
              <a:t>Mastertitelformat bearbeiten</a:t>
            </a:r>
            <a:endParaRPr lang="en-US" dirty="0"/>
          </a:p>
        </p:txBody>
      </p:sp>
      <p:sp>
        <p:nvSpPr>
          <p:cNvPr id="3" name="Fußzeilenplatzhalter 3">
            <a:extLst>
              <a:ext uri="{FF2B5EF4-FFF2-40B4-BE49-F238E27FC236}">
                <a16:creationId xmlns:a16="http://schemas.microsoft.com/office/drawing/2014/main" id="{5A80B1D3-36A5-61CA-E0C5-561703284A0A}"/>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sp>
        <p:nvSpPr>
          <p:cNvPr id="4" name="Foliennummernplatzhalter 3">
            <a:extLst>
              <a:ext uri="{FF2B5EF4-FFF2-40B4-BE49-F238E27FC236}">
                <a16:creationId xmlns:a16="http://schemas.microsoft.com/office/drawing/2014/main" id="{B363CA9B-FCD0-4B84-464B-C78A0AB4E770}"/>
              </a:ext>
            </a:extLst>
          </p:cNvPr>
          <p:cNvSpPr>
            <a:spLocks noGrp="1"/>
          </p:cNvSpPr>
          <p:nvPr>
            <p:ph type="sldNum" sz="quarter" idx="4"/>
          </p:nvPr>
        </p:nvSpPr>
        <p:spPr>
          <a:xfrm>
            <a:off x="7072312" y="5286336"/>
            <a:ext cx="500767" cy="303212"/>
          </a:xfrm>
          <a:prstGeom prst="rect">
            <a:avLst/>
          </a:prstGeom>
        </p:spPr>
        <p:txBody>
          <a:bodyPr vert="horz" lIns="91440" tIns="45720" rIns="91440" bIns="45720" rtlCol="0" anchor="ctr"/>
          <a:lstStyle>
            <a:lvl1pPr algn="r">
              <a:defRPr sz="900">
                <a:solidFill>
                  <a:schemeClr val="tx1">
                    <a:tint val="75000"/>
                  </a:schemeClr>
                </a:solidFill>
              </a:defRPr>
            </a:lvl1pPr>
          </a:lstStyle>
          <a:p>
            <a:fld id="{1F6F3B4A-1566-497C-A800-C5AE51B52EC8}" type="slidenum">
              <a:rPr lang="de-DE" smtClean="0"/>
              <a:pPr/>
              <a:t>‹Nr.›</a:t>
            </a:fld>
            <a:endParaRPr lang="de-DE" dirty="0"/>
          </a:p>
        </p:txBody>
      </p:sp>
      <p:sp>
        <p:nvSpPr>
          <p:cNvPr id="6" name="Datumsplatzhalter 5">
            <a:extLst>
              <a:ext uri="{FF2B5EF4-FFF2-40B4-BE49-F238E27FC236}">
                <a16:creationId xmlns:a16="http://schemas.microsoft.com/office/drawing/2014/main" id="{96A44B99-528E-978F-D5CC-1927654AC29C}"/>
              </a:ext>
            </a:extLst>
          </p:cNvPr>
          <p:cNvSpPr>
            <a:spLocks noGrp="1"/>
          </p:cNvSpPr>
          <p:nvPr>
            <p:ph type="dt" sz="half" idx="2"/>
          </p:nvPr>
        </p:nvSpPr>
        <p:spPr>
          <a:xfrm>
            <a:off x="628651" y="5297488"/>
            <a:ext cx="1282596" cy="303212"/>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de-DE" sz="900" dirty="0">
                <a:solidFill>
                  <a:srgbClr val="777776"/>
                </a:solidFill>
              </a:rPr>
              <a:t>Stand</a:t>
            </a:r>
            <a:r>
              <a:rPr lang="de-DE" sz="900">
                <a:solidFill>
                  <a:srgbClr val="777776"/>
                </a:solidFill>
              </a:rPr>
              <a:t>: </a:t>
            </a:r>
            <a:fld id="{3C57620E-8DAD-4BD1-A1BD-580D54CB6790}" type="datetime1">
              <a:rPr lang="de-DE" sz="900" smtClean="0">
                <a:solidFill>
                  <a:srgbClr val="777776"/>
                </a:solidFill>
              </a:rPr>
              <a:t>11.04.2025</a:t>
            </a:fld>
            <a:endParaRPr kumimoji="0" lang="de-DE" sz="900" b="0" i="0" u="none" strike="noStrike" kern="1200" cap="none" spc="0" normalizeH="0" baseline="0" dirty="0">
              <a:ln>
                <a:noFill/>
              </a:ln>
              <a:solidFill>
                <a:srgbClr val="777776"/>
              </a:solidFill>
              <a:effectLst/>
              <a:uLnTx/>
              <a:uFillTx/>
              <a:latin typeface="Nunito Sans Light" pitchFamily="2" charset="77"/>
              <a:ea typeface="+mn-ea"/>
              <a:cs typeface="+mn-cs"/>
            </a:endParaRPr>
          </a:p>
        </p:txBody>
      </p:sp>
      <p:sp>
        <p:nvSpPr>
          <p:cNvPr id="9" name="Textplatzhalter 8">
            <a:extLst>
              <a:ext uri="{FF2B5EF4-FFF2-40B4-BE49-F238E27FC236}">
                <a16:creationId xmlns:a16="http://schemas.microsoft.com/office/drawing/2014/main" id="{14D5792C-D9DC-CB7A-6D5A-AE7B7703181D}"/>
              </a:ext>
            </a:extLst>
          </p:cNvPr>
          <p:cNvSpPr>
            <a:spLocks noGrp="1"/>
          </p:cNvSpPr>
          <p:nvPr>
            <p:ph type="body" idx="1"/>
          </p:nvPr>
        </p:nvSpPr>
        <p:spPr>
          <a:xfrm>
            <a:off x="573088" y="1573213"/>
            <a:ext cx="7599363" cy="362426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 </a:t>
            </a:r>
          </a:p>
        </p:txBody>
      </p:sp>
    </p:spTree>
    <p:extLst>
      <p:ext uri="{BB962C8B-B14F-4D97-AF65-F5344CB8AC3E}">
        <p14:creationId xmlns:p14="http://schemas.microsoft.com/office/powerpoint/2010/main" val="97563200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12" r:id="rId3"/>
    <p:sldLayoutId id="2147483913" r:id="rId4"/>
    <p:sldLayoutId id="2147483914" r:id="rId5"/>
    <p:sldLayoutId id="2147483915" r:id="rId6"/>
    <p:sldLayoutId id="2147483916" r:id="rId7"/>
    <p:sldLayoutId id="2147483917" r:id="rId8"/>
    <p:sldLayoutId id="2147483919" r:id="rId9"/>
    <p:sldLayoutId id="2147483921" r:id="rId10"/>
  </p:sldLayoutIdLst>
  <p:hf hdr="0"/>
  <p:txStyles>
    <p:titleStyle>
      <a:lvl1pPr algn="l" defTabSz="685640" rtl="0" eaLnBrk="1" latinLnBrk="0" hangingPunct="1">
        <a:lnSpc>
          <a:spcPts val="2800"/>
        </a:lnSpc>
        <a:spcBef>
          <a:spcPct val="0"/>
        </a:spcBef>
        <a:buNone/>
        <a:defRPr sz="3000" b="1" i="0" kern="1200">
          <a:solidFill>
            <a:schemeClr val="tx1"/>
          </a:solidFill>
          <a:latin typeface="Rajdhani Bold" panose="02000000000000000000" pitchFamily="2" charset="0"/>
          <a:ea typeface="+mj-ea"/>
          <a:cs typeface="Rajdhani Bold" panose="02000000000000000000" pitchFamily="2" charset="0"/>
        </a:defRPr>
      </a:lvl1pPr>
    </p:titleStyle>
    <p:bodyStyle>
      <a:lvl1pPr marL="285750" marR="0" indent="-285750" algn="l" defTabSz="360000" rtl="0" eaLnBrk="1" fontAlgn="auto" latinLnBrk="0" hangingPunct="1">
        <a:lnSpc>
          <a:spcPct val="90000"/>
        </a:lnSpc>
        <a:spcBef>
          <a:spcPts val="750"/>
        </a:spcBef>
        <a:spcAft>
          <a:spcPts val="0"/>
        </a:spcAft>
        <a:buClr>
          <a:srgbClr val="80C3F2"/>
        </a:buClr>
        <a:buSzTx/>
        <a:buFont typeface="Wingdings" panose="05000000000000000000" pitchFamily="2" charset="2"/>
        <a:buChar char="§"/>
        <a:tabLst>
          <a:tab pos="176213" algn="l"/>
        </a:tabLst>
        <a:defRPr sz="1400" b="0" i="0" kern="1200">
          <a:solidFill>
            <a:srgbClr val="000000"/>
          </a:solidFill>
          <a:latin typeface="Nunito Sans Light" pitchFamily="2" charset="77"/>
          <a:ea typeface="+mn-ea"/>
          <a:cs typeface="+mn-cs"/>
        </a:defRPr>
      </a:lvl1pPr>
      <a:lvl2pPr marL="504000" marR="0" indent="-252000" algn="l" defTabSz="360000" rtl="0" eaLnBrk="1" fontAlgn="auto" latinLnBrk="0" hangingPunct="1">
        <a:lnSpc>
          <a:spcPct val="90000"/>
        </a:lnSpc>
        <a:spcBef>
          <a:spcPts val="0"/>
        </a:spcBef>
        <a:spcAft>
          <a:spcPts val="0"/>
        </a:spcAft>
        <a:buClr>
          <a:srgbClr val="80C3F2"/>
        </a:buClr>
        <a:buSzTx/>
        <a:buFont typeface="Wingdings" panose="05000000000000000000" pitchFamily="2" charset="2"/>
        <a:buChar char="§"/>
        <a:tabLst>
          <a:tab pos="90000" algn="l"/>
        </a:tabLst>
        <a:defRPr sz="1400" b="0" i="0" kern="1200">
          <a:solidFill>
            <a:srgbClr val="000000"/>
          </a:solidFill>
          <a:latin typeface="Nunito Sans Light" pitchFamily="2" charset="77"/>
          <a:ea typeface="+mn-ea"/>
          <a:cs typeface="+mn-cs"/>
        </a:defRPr>
      </a:lvl2pPr>
      <a:lvl3pPr marL="756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987425" algn="l"/>
        </a:tabLst>
        <a:defRPr sz="1400" b="0" i="0" kern="1200">
          <a:solidFill>
            <a:srgbClr val="000000"/>
          </a:solidFill>
          <a:latin typeface="Nunito Sans Light" pitchFamily="2" charset="77"/>
          <a:ea typeface="+mn-ea"/>
          <a:cs typeface="+mn-cs"/>
        </a:defRPr>
      </a:lvl3pPr>
      <a:lvl4pPr marL="1008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720725" algn="l"/>
        </a:tabLst>
        <a:defRPr lang="de-DE" sz="1400" b="0" i="0" kern="1200" dirty="0" smtClean="0">
          <a:solidFill>
            <a:srgbClr val="000000"/>
          </a:solidFill>
          <a:latin typeface="Nunito Sans Light" pitchFamily="2" charset="77"/>
          <a:ea typeface="+mn-ea"/>
          <a:cs typeface="+mn-cs"/>
        </a:defRPr>
      </a:lvl4pPr>
      <a:lvl5pPr marL="1260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1433513" algn="l"/>
        </a:tabLst>
        <a:defRPr lang="de-DE" sz="1400" b="0" i="0" kern="1200" dirty="0" smtClean="0">
          <a:solidFill>
            <a:srgbClr val="000000"/>
          </a:solidFill>
          <a:latin typeface="Nunito Sans Light" pitchFamily="2" charset="77"/>
          <a:ea typeface="+mn-ea"/>
          <a:cs typeface="+mn-cs"/>
        </a:defRPr>
      </a:lvl5pPr>
      <a:lvl6pPr marL="1512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a:solidFill>
            <a:srgbClr val="000000"/>
          </a:solidFill>
          <a:latin typeface="Nunito Sans Light" pitchFamily="2" charset="77"/>
          <a:ea typeface="+mn-ea"/>
          <a:cs typeface="+mn-cs"/>
        </a:defRPr>
      </a:lvl6pPr>
      <a:lvl7pPr marL="1764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7pPr>
      <a:lvl8pPr marL="2016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tabLst>
          <a:tab pos="2692400" algn="l"/>
        </a:tabLst>
        <a:defRPr lang="de-DE" sz="1400" b="0" i="0" kern="1200" dirty="0" smtClean="0">
          <a:solidFill>
            <a:srgbClr val="000000"/>
          </a:solidFill>
          <a:latin typeface="Nunito Sans Light" pitchFamily="2" charset="77"/>
          <a:ea typeface="+mn-ea"/>
          <a:cs typeface="+mn-cs"/>
        </a:defRPr>
      </a:lvl8pPr>
      <a:lvl9pPr marL="2268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9pPr>
    </p:bodyStyle>
    <p:otherStyle>
      <a:defPPr>
        <a:defRPr lang="en-US"/>
      </a:defPPr>
      <a:lvl1pPr marL="0" algn="l" defTabSz="685640" rtl="0" eaLnBrk="1" latinLnBrk="0" hangingPunct="1">
        <a:defRPr sz="1350" kern="1200">
          <a:solidFill>
            <a:schemeClr val="tx1"/>
          </a:solidFill>
          <a:latin typeface="+mn-lt"/>
          <a:ea typeface="+mn-ea"/>
          <a:cs typeface="+mn-cs"/>
        </a:defRPr>
      </a:lvl1pPr>
      <a:lvl2pPr marL="342820" algn="l" defTabSz="685640" rtl="0" eaLnBrk="1" latinLnBrk="0" hangingPunct="1">
        <a:defRPr sz="1350" kern="1200">
          <a:solidFill>
            <a:schemeClr val="tx1"/>
          </a:solidFill>
          <a:latin typeface="+mn-lt"/>
          <a:ea typeface="+mn-ea"/>
          <a:cs typeface="+mn-cs"/>
        </a:defRPr>
      </a:lvl2pPr>
      <a:lvl3pPr marL="685640" algn="l" defTabSz="685640" rtl="0" eaLnBrk="1" latinLnBrk="0" hangingPunct="1">
        <a:defRPr sz="1350" kern="1200">
          <a:solidFill>
            <a:schemeClr val="tx1"/>
          </a:solidFill>
          <a:latin typeface="+mn-lt"/>
          <a:ea typeface="+mn-ea"/>
          <a:cs typeface="+mn-cs"/>
        </a:defRPr>
      </a:lvl3pPr>
      <a:lvl4pPr marL="1028460" algn="l" defTabSz="685640" rtl="0" eaLnBrk="1" latinLnBrk="0" hangingPunct="1">
        <a:defRPr sz="1350" kern="1200">
          <a:solidFill>
            <a:schemeClr val="tx1"/>
          </a:solidFill>
          <a:latin typeface="+mn-lt"/>
          <a:ea typeface="+mn-ea"/>
          <a:cs typeface="+mn-cs"/>
        </a:defRPr>
      </a:lvl4pPr>
      <a:lvl5pPr marL="1371280" algn="l" defTabSz="685640" rtl="0" eaLnBrk="1" latinLnBrk="0" hangingPunct="1">
        <a:defRPr sz="1350" kern="1200">
          <a:solidFill>
            <a:schemeClr val="tx1"/>
          </a:solidFill>
          <a:latin typeface="+mn-lt"/>
          <a:ea typeface="+mn-ea"/>
          <a:cs typeface="+mn-cs"/>
        </a:defRPr>
      </a:lvl5pPr>
      <a:lvl6pPr marL="1714100" algn="l" defTabSz="685640" rtl="0" eaLnBrk="1" latinLnBrk="0" hangingPunct="1">
        <a:defRPr sz="1350" kern="1200">
          <a:solidFill>
            <a:schemeClr val="tx1"/>
          </a:solidFill>
          <a:latin typeface="+mn-lt"/>
          <a:ea typeface="+mn-ea"/>
          <a:cs typeface="+mn-cs"/>
        </a:defRPr>
      </a:lvl6pPr>
      <a:lvl7pPr marL="2056920" algn="l" defTabSz="685640" rtl="0" eaLnBrk="1" latinLnBrk="0" hangingPunct="1">
        <a:defRPr sz="1350" kern="1200">
          <a:solidFill>
            <a:schemeClr val="tx1"/>
          </a:solidFill>
          <a:latin typeface="+mn-lt"/>
          <a:ea typeface="+mn-ea"/>
          <a:cs typeface="+mn-cs"/>
        </a:defRPr>
      </a:lvl7pPr>
      <a:lvl8pPr marL="2399740" algn="l" defTabSz="685640" rtl="0" eaLnBrk="1" latinLnBrk="0" hangingPunct="1">
        <a:defRPr sz="1350" kern="1200">
          <a:solidFill>
            <a:schemeClr val="tx1"/>
          </a:solidFill>
          <a:latin typeface="+mn-lt"/>
          <a:ea typeface="+mn-ea"/>
          <a:cs typeface="+mn-cs"/>
        </a:defRPr>
      </a:lvl8pPr>
      <a:lvl9pPr marL="2742560" algn="l" defTabSz="68564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274">
          <p15:clr>
            <a:srgbClr val="F26B43"/>
          </p15:clr>
        </p15:guide>
        <p15:guide id="16" orient="horz" pos="610">
          <p15:clr>
            <a:srgbClr val="F26B43"/>
          </p15:clr>
        </p15:guide>
        <p15:guide id="17" orient="horz" pos="3090">
          <p15:clr>
            <a:srgbClr val="F26B43"/>
          </p15:clr>
        </p15:guide>
        <p15:guide id="18" orient="horz" pos="1800">
          <p15:clr>
            <a:srgbClr val="F26B43"/>
          </p15:clr>
        </p15:guide>
        <p15:guide id="19" pos="2878">
          <p15:clr>
            <a:srgbClr val="F26B43"/>
          </p15:clr>
        </p15:guide>
        <p15:guide id="20" pos="2699">
          <p15:clr>
            <a:srgbClr val="F26B43"/>
          </p15:clr>
        </p15:guide>
        <p15:guide id="21" pos="2113">
          <p15:clr>
            <a:srgbClr val="F26B43"/>
          </p15:clr>
        </p15:guide>
        <p15:guide id="22" pos="1532">
          <p15:clr>
            <a:srgbClr val="F26B43"/>
          </p15:clr>
        </p15:guide>
        <p15:guide id="23" pos="461">
          <p15:clr>
            <a:srgbClr val="F26B43"/>
          </p15:clr>
        </p15:guide>
        <p15:guide id="24" pos="361">
          <p15:clr>
            <a:srgbClr val="F26B43"/>
          </p15:clr>
        </p15:guide>
        <p15:guide id="25" pos="3465">
          <p15:clr>
            <a:srgbClr val="F26B43"/>
          </p15:clr>
        </p15:guide>
        <p15:guide id="26" pos="5148">
          <p15:clr>
            <a:srgbClr val="F26B43"/>
          </p15:clr>
        </p15:guide>
        <p15:guide id="27" pos="5251">
          <p15:clr>
            <a:srgbClr val="F26B43"/>
          </p15:clr>
        </p15:guide>
        <p15:guide id="28" pos="4455">
          <p15:clr>
            <a:srgbClr val="F26B43"/>
          </p15:clr>
        </p15:guide>
        <p15:guide id="29" pos="4069">
          <p15:clr>
            <a:srgbClr val="F26B43"/>
          </p15:clr>
        </p15:guide>
        <p15:guide id="30" pos="5488">
          <p15:clr>
            <a:srgbClr val="F26B43"/>
          </p15:clr>
        </p15:guide>
        <p15:guide id="31" pos="5581">
          <p15:clr>
            <a:srgbClr val="F26B43"/>
          </p15:clr>
        </p15:guide>
        <p15:guide id="32" orient="horz" pos="991">
          <p15:clr>
            <a:srgbClr val="F26B43"/>
          </p15:clr>
        </p15:guide>
        <p15:guide id="33" pos="4289">
          <p15:clr>
            <a:srgbClr val="F26B43"/>
          </p15:clr>
        </p15:guide>
        <p15:guide id="34" orient="horz" pos="3447">
          <p15:clr>
            <a:srgbClr val="F26B43"/>
          </p15:clr>
        </p15:guide>
        <p15:guide id="35" pos="3967">
          <p15:clr>
            <a:srgbClr val="F26B43"/>
          </p15:clr>
        </p15:guide>
        <p15:guide id="37" pos="4898">
          <p15:clr>
            <a:srgbClr val="F26B43"/>
          </p15:clr>
        </p15:guide>
        <p15:guide id="38" pos="4800">
          <p15:clr>
            <a:srgbClr val="F26B43"/>
          </p15:clr>
        </p15:guide>
        <p15:guide id="39" pos="907">
          <p15:clr>
            <a:srgbClr val="F26B43"/>
          </p15:clr>
        </p15:guide>
        <p15:guide id="41" orient="horz" pos="404">
          <p15:clr>
            <a:srgbClr val="F26B43"/>
          </p15:clr>
        </p15:guide>
        <p15:guide id="42" orient="horz" pos="1188">
          <p15:clr>
            <a:srgbClr val="F26B43"/>
          </p15:clr>
        </p15:guide>
        <p15:guide id="43" pos="378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0" y="644525"/>
            <a:ext cx="7596451" cy="384721"/>
          </a:xfrm>
          <a:prstGeom prst="rect">
            <a:avLst/>
          </a:prstGeom>
        </p:spPr>
        <p:txBody>
          <a:bodyPr vert="horz" wrap="square" lIns="0" tIns="0" rIns="0" bIns="0" rtlCol="0" anchor="t">
            <a:spAutoFit/>
          </a:bodyPr>
          <a:lstStyle/>
          <a:p>
            <a:r>
              <a:rPr lang="de-DE" dirty="0"/>
              <a:t>Mastertitelformat bearbeiten</a:t>
            </a:r>
            <a:endParaRPr lang="en-US" dirty="0"/>
          </a:p>
        </p:txBody>
      </p:sp>
      <p:sp>
        <p:nvSpPr>
          <p:cNvPr id="3" name="Fußzeilenplatzhalter 3">
            <a:extLst>
              <a:ext uri="{FF2B5EF4-FFF2-40B4-BE49-F238E27FC236}">
                <a16:creationId xmlns:a16="http://schemas.microsoft.com/office/drawing/2014/main" id="{5A80B1D3-36A5-61CA-E0C5-561703284A0A}"/>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sp>
        <p:nvSpPr>
          <p:cNvPr id="4" name="Foliennummernplatzhalter 3">
            <a:extLst>
              <a:ext uri="{FF2B5EF4-FFF2-40B4-BE49-F238E27FC236}">
                <a16:creationId xmlns:a16="http://schemas.microsoft.com/office/drawing/2014/main" id="{B363CA9B-FCD0-4B84-464B-C78A0AB4E770}"/>
              </a:ext>
            </a:extLst>
          </p:cNvPr>
          <p:cNvSpPr>
            <a:spLocks noGrp="1"/>
          </p:cNvSpPr>
          <p:nvPr>
            <p:ph type="sldNum" sz="quarter" idx="4"/>
          </p:nvPr>
        </p:nvSpPr>
        <p:spPr>
          <a:xfrm>
            <a:off x="7072312" y="5286336"/>
            <a:ext cx="500767" cy="303212"/>
          </a:xfrm>
          <a:prstGeom prst="rect">
            <a:avLst/>
          </a:prstGeom>
        </p:spPr>
        <p:txBody>
          <a:bodyPr vert="horz" lIns="91440" tIns="45720" rIns="91440" bIns="45720" rtlCol="0" anchor="ctr"/>
          <a:lstStyle>
            <a:lvl1pPr algn="r">
              <a:defRPr sz="900">
                <a:solidFill>
                  <a:schemeClr val="tx1">
                    <a:tint val="75000"/>
                  </a:schemeClr>
                </a:solidFill>
              </a:defRPr>
            </a:lvl1pPr>
          </a:lstStyle>
          <a:p>
            <a:fld id="{1F6F3B4A-1566-497C-A800-C5AE51B52EC8}" type="slidenum">
              <a:rPr lang="de-DE" smtClean="0"/>
              <a:pPr/>
              <a:t>‹Nr.›</a:t>
            </a:fld>
            <a:endParaRPr lang="de-DE" dirty="0"/>
          </a:p>
        </p:txBody>
      </p:sp>
      <p:sp>
        <p:nvSpPr>
          <p:cNvPr id="6" name="Datumsplatzhalter 5">
            <a:extLst>
              <a:ext uri="{FF2B5EF4-FFF2-40B4-BE49-F238E27FC236}">
                <a16:creationId xmlns:a16="http://schemas.microsoft.com/office/drawing/2014/main" id="{96A44B99-528E-978F-D5CC-1927654AC29C}"/>
              </a:ext>
            </a:extLst>
          </p:cNvPr>
          <p:cNvSpPr>
            <a:spLocks noGrp="1"/>
          </p:cNvSpPr>
          <p:nvPr>
            <p:ph type="dt" sz="half" idx="2"/>
          </p:nvPr>
        </p:nvSpPr>
        <p:spPr>
          <a:xfrm>
            <a:off x="628651" y="5297488"/>
            <a:ext cx="1282596" cy="303212"/>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de-DE" sz="900" dirty="0">
                <a:solidFill>
                  <a:srgbClr val="777776"/>
                </a:solidFill>
              </a:rPr>
              <a:t>Stand</a:t>
            </a:r>
            <a:r>
              <a:rPr lang="de-DE" sz="900">
                <a:solidFill>
                  <a:srgbClr val="777776"/>
                </a:solidFill>
              </a:rPr>
              <a:t>: </a:t>
            </a:r>
            <a:fld id="{BD28FDC5-C189-4F84-9E09-7DE98AA7F72B}" type="datetime1">
              <a:rPr lang="de-DE" sz="900" smtClean="0">
                <a:solidFill>
                  <a:srgbClr val="777776"/>
                </a:solidFill>
              </a:rPr>
              <a:t>11.04.2025</a:t>
            </a:fld>
            <a:endParaRPr kumimoji="0" lang="de-DE" sz="900" b="0" i="0" u="none" strike="noStrike" kern="1200" cap="none" spc="0" normalizeH="0" baseline="0" dirty="0">
              <a:ln>
                <a:noFill/>
              </a:ln>
              <a:solidFill>
                <a:srgbClr val="777776"/>
              </a:solidFill>
              <a:effectLst/>
              <a:uLnTx/>
              <a:uFillTx/>
              <a:latin typeface="Nunito Sans Light" pitchFamily="2" charset="77"/>
              <a:ea typeface="+mn-ea"/>
              <a:cs typeface="+mn-cs"/>
            </a:endParaRPr>
          </a:p>
        </p:txBody>
      </p:sp>
      <p:sp>
        <p:nvSpPr>
          <p:cNvPr id="9" name="Textplatzhalter 8">
            <a:extLst>
              <a:ext uri="{FF2B5EF4-FFF2-40B4-BE49-F238E27FC236}">
                <a16:creationId xmlns:a16="http://schemas.microsoft.com/office/drawing/2014/main" id="{14D5792C-D9DC-CB7A-6D5A-AE7B7703181D}"/>
              </a:ext>
            </a:extLst>
          </p:cNvPr>
          <p:cNvSpPr>
            <a:spLocks noGrp="1"/>
          </p:cNvSpPr>
          <p:nvPr>
            <p:ph type="body" idx="1"/>
          </p:nvPr>
        </p:nvSpPr>
        <p:spPr>
          <a:xfrm>
            <a:off x="573088" y="1573213"/>
            <a:ext cx="7599363" cy="362426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 </a:t>
            </a:r>
          </a:p>
        </p:txBody>
      </p:sp>
    </p:spTree>
    <p:extLst>
      <p:ext uri="{BB962C8B-B14F-4D97-AF65-F5344CB8AC3E}">
        <p14:creationId xmlns:p14="http://schemas.microsoft.com/office/powerpoint/2010/main" val="969516565"/>
      </p:ext>
    </p:extLst>
  </p:cSld>
  <p:clrMap bg1="lt1" tx1="dk1" bg2="lt2" tx2="dk2" accent1="accent1" accent2="accent2" accent3="accent3" accent4="accent4" accent5="accent5" accent6="accent6" hlink="hlink" folHlink="folHlink"/>
  <p:sldLayoutIdLst>
    <p:sldLayoutId id="2147483903" r:id="rId1"/>
    <p:sldLayoutId id="2147483942" r:id="rId2"/>
    <p:sldLayoutId id="2147484302" r:id="rId3"/>
    <p:sldLayoutId id="2147484352" r:id="rId4"/>
    <p:sldLayoutId id="2147484353" r:id="rId5"/>
    <p:sldLayoutId id="2147484354" r:id="rId6"/>
    <p:sldLayoutId id="2147483943" r:id="rId7"/>
    <p:sldLayoutId id="2147483944" r:id="rId8"/>
    <p:sldLayoutId id="2147483945" r:id="rId9"/>
    <p:sldLayoutId id="2147483991" r:id="rId10"/>
  </p:sldLayoutIdLst>
  <p:hf hdr="0"/>
  <p:txStyles>
    <p:titleStyle>
      <a:lvl1pPr algn="l" defTabSz="685640" rtl="0" eaLnBrk="1" latinLnBrk="0" hangingPunct="1">
        <a:lnSpc>
          <a:spcPts val="2800"/>
        </a:lnSpc>
        <a:spcBef>
          <a:spcPct val="0"/>
        </a:spcBef>
        <a:buNone/>
        <a:defRPr sz="3000" b="1" i="0" kern="1200">
          <a:solidFill>
            <a:schemeClr val="tx1"/>
          </a:solidFill>
          <a:latin typeface="Rajdhani Bold" panose="02000000000000000000" pitchFamily="2" charset="0"/>
          <a:ea typeface="+mj-ea"/>
          <a:cs typeface="Rajdhani Bold" panose="02000000000000000000" pitchFamily="2" charset="0"/>
        </a:defRPr>
      </a:lvl1pPr>
    </p:titleStyle>
    <p:bodyStyle>
      <a:lvl1pPr marL="285750" marR="0" indent="-285750" algn="l" defTabSz="360000" rtl="0" eaLnBrk="1" fontAlgn="auto" latinLnBrk="0" hangingPunct="1">
        <a:lnSpc>
          <a:spcPct val="90000"/>
        </a:lnSpc>
        <a:spcBef>
          <a:spcPts val="750"/>
        </a:spcBef>
        <a:spcAft>
          <a:spcPts val="0"/>
        </a:spcAft>
        <a:buClr>
          <a:srgbClr val="80C3F2"/>
        </a:buClr>
        <a:buSzTx/>
        <a:buFont typeface="Wingdings" panose="05000000000000000000" pitchFamily="2" charset="2"/>
        <a:buChar char="§"/>
        <a:tabLst>
          <a:tab pos="176213" algn="l"/>
        </a:tabLst>
        <a:defRPr sz="1400" b="0" i="0" kern="1200">
          <a:solidFill>
            <a:srgbClr val="000000"/>
          </a:solidFill>
          <a:latin typeface="Nunito Sans Light" pitchFamily="2" charset="77"/>
          <a:ea typeface="+mn-ea"/>
          <a:cs typeface="+mn-cs"/>
        </a:defRPr>
      </a:lvl1pPr>
      <a:lvl2pPr marL="504000" marR="0" indent="-252000" algn="l" defTabSz="360000" rtl="0" eaLnBrk="1" fontAlgn="auto" latinLnBrk="0" hangingPunct="1">
        <a:lnSpc>
          <a:spcPct val="90000"/>
        </a:lnSpc>
        <a:spcBef>
          <a:spcPts val="0"/>
        </a:spcBef>
        <a:spcAft>
          <a:spcPts val="0"/>
        </a:spcAft>
        <a:buClr>
          <a:srgbClr val="80C3F2"/>
        </a:buClr>
        <a:buSzTx/>
        <a:buFont typeface="Wingdings" panose="05000000000000000000" pitchFamily="2" charset="2"/>
        <a:buChar char="§"/>
        <a:tabLst>
          <a:tab pos="90000" algn="l"/>
        </a:tabLst>
        <a:defRPr sz="1400" b="0" i="0" kern="1200">
          <a:solidFill>
            <a:srgbClr val="000000"/>
          </a:solidFill>
          <a:latin typeface="Nunito Sans Light" pitchFamily="2" charset="77"/>
          <a:ea typeface="+mn-ea"/>
          <a:cs typeface="+mn-cs"/>
        </a:defRPr>
      </a:lvl2pPr>
      <a:lvl3pPr marL="756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987425" algn="l"/>
        </a:tabLst>
        <a:defRPr sz="1400" b="0" i="0" kern="1200">
          <a:solidFill>
            <a:srgbClr val="000000"/>
          </a:solidFill>
          <a:latin typeface="Nunito Sans Light" pitchFamily="2" charset="77"/>
          <a:ea typeface="+mn-ea"/>
          <a:cs typeface="+mn-cs"/>
        </a:defRPr>
      </a:lvl3pPr>
      <a:lvl4pPr marL="1008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720725" algn="l"/>
        </a:tabLst>
        <a:defRPr lang="de-DE" sz="1400" b="0" i="0" kern="1200" dirty="0" smtClean="0">
          <a:solidFill>
            <a:srgbClr val="000000"/>
          </a:solidFill>
          <a:latin typeface="Nunito Sans Light" pitchFamily="2" charset="77"/>
          <a:ea typeface="+mn-ea"/>
          <a:cs typeface="+mn-cs"/>
        </a:defRPr>
      </a:lvl4pPr>
      <a:lvl5pPr marL="1260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1433513" algn="l"/>
        </a:tabLst>
        <a:defRPr lang="de-DE" sz="1400" b="0" i="0" kern="1200" dirty="0" smtClean="0">
          <a:solidFill>
            <a:srgbClr val="000000"/>
          </a:solidFill>
          <a:latin typeface="Nunito Sans Light" pitchFamily="2" charset="77"/>
          <a:ea typeface="+mn-ea"/>
          <a:cs typeface="+mn-cs"/>
        </a:defRPr>
      </a:lvl5pPr>
      <a:lvl6pPr marL="1512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a:solidFill>
            <a:srgbClr val="000000"/>
          </a:solidFill>
          <a:latin typeface="Nunito Sans Light" pitchFamily="2" charset="77"/>
          <a:ea typeface="+mn-ea"/>
          <a:cs typeface="+mn-cs"/>
        </a:defRPr>
      </a:lvl6pPr>
      <a:lvl7pPr marL="1764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7pPr>
      <a:lvl8pPr marL="2016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tabLst>
          <a:tab pos="2692400" algn="l"/>
        </a:tabLst>
        <a:defRPr lang="de-DE" sz="1400" b="0" i="0" kern="1200" dirty="0" smtClean="0">
          <a:solidFill>
            <a:srgbClr val="000000"/>
          </a:solidFill>
          <a:latin typeface="Nunito Sans Light" pitchFamily="2" charset="77"/>
          <a:ea typeface="+mn-ea"/>
          <a:cs typeface="+mn-cs"/>
        </a:defRPr>
      </a:lvl8pPr>
      <a:lvl9pPr marL="2268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9pPr>
    </p:bodyStyle>
    <p:otherStyle>
      <a:defPPr>
        <a:defRPr lang="en-US"/>
      </a:defPPr>
      <a:lvl1pPr marL="0" algn="l" defTabSz="685640" rtl="0" eaLnBrk="1" latinLnBrk="0" hangingPunct="1">
        <a:defRPr sz="1350" kern="1200">
          <a:solidFill>
            <a:schemeClr val="tx1"/>
          </a:solidFill>
          <a:latin typeface="+mn-lt"/>
          <a:ea typeface="+mn-ea"/>
          <a:cs typeface="+mn-cs"/>
        </a:defRPr>
      </a:lvl1pPr>
      <a:lvl2pPr marL="342820" algn="l" defTabSz="685640" rtl="0" eaLnBrk="1" latinLnBrk="0" hangingPunct="1">
        <a:defRPr sz="1350" kern="1200">
          <a:solidFill>
            <a:schemeClr val="tx1"/>
          </a:solidFill>
          <a:latin typeface="+mn-lt"/>
          <a:ea typeface="+mn-ea"/>
          <a:cs typeface="+mn-cs"/>
        </a:defRPr>
      </a:lvl2pPr>
      <a:lvl3pPr marL="685640" algn="l" defTabSz="685640" rtl="0" eaLnBrk="1" latinLnBrk="0" hangingPunct="1">
        <a:defRPr sz="1350" kern="1200">
          <a:solidFill>
            <a:schemeClr val="tx1"/>
          </a:solidFill>
          <a:latin typeface="+mn-lt"/>
          <a:ea typeface="+mn-ea"/>
          <a:cs typeface="+mn-cs"/>
        </a:defRPr>
      </a:lvl3pPr>
      <a:lvl4pPr marL="1028460" algn="l" defTabSz="685640" rtl="0" eaLnBrk="1" latinLnBrk="0" hangingPunct="1">
        <a:defRPr sz="1350" kern="1200">
          <a:solidFill>
            <a:schemeClr val="tx1"/>
          </a:solidFill>
          <a:latin typeface="+mn-lt"/>
          <a:ea typeface="+mn-ea"/>
          <a:cs typeface="+mn-cs"/>
        </a:defRPr>
      </a:lvl4pPr>
      <a:lvl5pPr marL="1371280" algn="l" defTabSz="685640" rtl="0" eaLnBrk="1" latinLnBrk="0" hangingPunct="1">
        <a:defRPr sz="1350" kern="1200">
          <a:solidFill>
            <a:schemeClr val="tx1"/>
          </a:solidFill>
          <a:latin typeface="+mn-lt"/>
          <a:ea typeface="+mn-ea"/>
          <a:cs typeface="+mn-cs"/>
        </a:defRPr>
      </a:lvl5pPr>
      <a:lvl6pPr marL="1714100" algn="l" defTabSz="685640" rtl="0" eaLnBrk="1" latinLnBrk="0" hangingPunct="1">
        <a:defRPr sz="1350" kern="1200">
          <a:solidFill>
            <a:schemeClr val="tx1"/>
          </a:solidFill>
          <a:latin typeface="+mn-lt"/>
          <a:ea typeface="+mn-ea"/>
          <a:cs typeface="+mn-cs"/>
        </a:defRPr>
      </a:lvl6pPr>
      <a:lvl7pPr marL="2056920" algn="l" defTabSz="685640" rtl="0" eaLnBrk="1" latinLnBrk="0" hangingPunct="1">
        <a:defRPr sz="1350" kern="1200">
          <a:solidFill>
            <a:schemeClr val="tx1"/>
          </a:solidFill>
          <a:latin typeface="+mn-lt"/>
          <a:ea typeface="+mn-ea"/>
          <a:cs typeface="+mn-cs"/>
        </a:defRPr>
      </a:lvl7pPr>
      <a:lvl8pPr marL="2399740" algn="l" defTabSz="685640" rtl="0" eaLnBrk="1" latinLnBrk="0" hangingPunct="1">
        <a:defRPr sz="1350" kern="1200">
          <a:solidFill>
            <a:schemeClr val="tx1"/>
          </a:solidFill>
          <a:latin typeface="+mn-lt"/>
          <a:ea typeface="+mn-ea"/>
          <a:cs typeface="+mn-cs"/>
        </a:defRPr>
      </a:lvl8pPr>
      <a:lvl9pPr marL="2742560" algn="l" defTabSz="68564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274">
          <p15:clr>
            <a:srgbClr val="F26B43"/>
          </p15:clr>
        </p15:guide>
        <p15:guide id="16" orient="horz" pos="610">
          <p15:clr>
            <a:srgbClr val="F26B43"/>
          </p15:clr>
        </p15:guide>
        <p15:guide id="17" orient="horz" pos="3090">
          <p15:clr>
            <a:srgbClr val="F26B43"/>
          </p15:clr>
        </p15:guide>
        <p15:guide id="18" orient="horz" pos="1800">
          <p15:clr>
            <a:srgbClr val="F26B43"/>
          </p15:clr>
        </p15:guide>
        <p15:guide id="19" pos="2878">
          <p15:clr>
            <a:srgbClr val="F26B43"/>
          </p15:clr>
        </p15:guide>
        <p15:guide id="20" pos="2699">
          <p15:clr>
            <a:srgbClr val="F26B43"/>
          </p15:clr>
        </p15:guide>
        <p15:guide id="21" pos="2113">
          <p15:clr>
            <a:srgbClr val="F26B43"/>
          </p15:clr>
        </p15:guide>
        <p15:guide id="22" pos="1532">
          <p15:clr>
            <a:srgbClr val="F26B43"/>
          </p15:clr>
        </p15:guide>
        <p15:guide id="23" pos="461">
          <p15:clr>
            <a:srgbClr val="F26B43"/>
          </p15:clr>
        </p15:guide>
        <p15:guide id="24" pos="361">
          <p15:clr>
            <a:srgbClr val="F26B43"/>
          </p15:clr>
        </p15:guide>
        <p15:guide id="25" pos="3465">
          <p15:clr>
            <a:srgbClr val="F26B43"/>
          </p15:clr>
        </p15:guide>
        <p15:guide id="26" pos="5148">
          <p15:clr>
            <a:srgbClr val="F26B43"/>
          </p15:clr>
        </p15:guide>
        <p15:guide id="27" pos="5251">
          <p15:clr>
            <a:srgbClr val="F26B43"/>
          </p15:clr>
        </p15:guide>
        <p15:guide id="28" pos="4455">
          <p15:clr>
            <a:srgbClr val="F26B43"/>
          </p15:clr>
        </p15:guide>
        <p15:guide id="29" pos="4069">
          <p15:clr>
            <a:srgbClr val="F26B43"/>
          </p15:clr>
        </p15:guide>
        <p15:guide id="30" pos="5488">
          <p15:clr>
            <a:srgbClr val="F26B43"/>
          </p15:clr>
        </p15:guide>
        <p15:guide id="31" pos="5581">
          <p15:clr>
            <a:srgbClr val="F26B43"/>
          </p15:clr>
        </p15:guide>
        <p15:guide id="32" orient="horz" pos="991">
          <p15:clr>
            <a:srgbClr val="F26B43"/>
          </p15:clr>
        </p15:guide>
        <p15:guide id="33" pos="4289">
          <p15:clr>
            <a:srgbClr val="F26B43"/>
          </p15:clr>
        </p15:guide>
        <p15:guide id="34" orient="horz" pos="3447">
          <p15:clr>
            <a:srgbClr val="F26B43"/>
          </p15:clr>
        </p15:guide>
        <p15:guide id="35" pos="3967">
          <p15:clr>
            <a:srgbClr val="F26B43"/>
          </p15:clr>
        </p15:guide>
        <p15:guide id="37" pos="4898">
          <p15:clr>
            <a:srgbClr val="F26B43"/>
          </p15:clr>
        </p15:guide>
        <p15:guide id="38" pos="4800">
          <p15:clr>
            <a:srgbClr val="F26B43"/>
          </p15:clr>
        </p15:guide>
        <p15:guide id="39" pos="907">
          <p15:clr>
            <a:srgbClr val="F26B43"/>
          </p15:clr>
        </p15:guide>
        <p15:guide id="41" orient="horz" pos="404">
          <p15:clr>
            <a:srgbClr val="F26B43"/>
          </p15:clr>
        </p15:guide>
        <p15:guide id="42" orient="horz" pos="1188">
          <p15:clr>
            <a:srgbClr val="F26B43"/>
          </p15:clr>
        </p15:guide>
        <p15:guide id="43" pos="378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0" y="644525"/>
            <a:ext cx="7596451" cy="384721"/>
          </a:xfrm>
          <a:prstGeom prst="rect">
            <a:avLst/>
          </a:prstGeom>
        </p:spPr>
        <p:txBody>
          <a:bodyPr vert="horz" wrap="square" lIns="0" tIns="0" rIns="0" bIns="0" rtlCol="0" anchor="t">
            <a:spAutoFit/>
          </a:bodyPr>
          <a:lstStyle/>
          <a:p>
            <a:r>
              <a:rPr lang="de-DE" dirty="0"/>
              <a:t>Mastertitelformat bearbeiten</a:t>
            </a:r>
            <a:endParaRPr lang="en-US" dirty="0"/>
          </a:p>
        </p:txBody>
      </p:sp>
      <p:sp>
        <p:nvSpPr>
          <p:cNvPr id="3" name="Fußzeilenplatzhalter 3">
            <a:extLst>
              <a:ext uri="{FF2B5EF4-FFF2-40B4-BE49-F238E27FC236}">
                <a16:creationId xmlns:a16="http://schemas.microsoft.com/office/drawing/2014/main" id="{5A80B1D3-36A5-61CA-E0C5-561703284A0A}"/>
              </a:ext>
            </a:extLst>
          </p:cNvPr>
          <p:cNvSpPr>
            <a:spLocks noGrp="1"/>
          </p:cNvSpPr>
          <p:nvPr>
            <p:ph type="ftr" sz="quarter" idx="3"/>
          </p:nvPr>
        </p:nvSpPr>
        <p:spPr>
          <a:xfrm>
            <a:off x="2056861" y="5272876"/>
            <a:ext cx="4751928" cy="335840"/>
          </a:xfrm>
          <a:prstGeom prst="rect">
            <a:avLst/>
          </a:prstGeom>
        </p:spPr>
        <p:txBody>
          <a:bodyPr vert="horz" lIns="91440" tIns="45720" rIns="91440" bIns="45720" rtlCol="0" anchor="ctr"/>
          <a:lstStyle>
            <a:lvl1pPr algn="l">
              <a:defRPr lang="de-DE" sz="900" b="1" i="0" kern="1200" dirty="0" smtClean="0">
                <a:solidFill>
                  <a:srgbClr val="777776"/>
                </a:solidFill>
                <a:latin typeface="Nunito Sans Light" pitchFamily="2" charset="0"/>
                <a:ea typeface="+mn-ea"/>
                <a:cs typeface="+mn-cs"/>
              </a:defRPr>
            </a:lvl1pPr>
          </a:lstStyle>
          <a:p>
            <a:r>
              <a:rPr lang="de-DE"/>
              <a:t>Mitgliederversammlung 2023 des BV xxxx</a:t>
            </a:r>
            <a:endParaRPr lang="de-DE" dirty="0"/>
          </a:p>
        </p:txBody>
      </p:sp>
      <p:sp>
        <p:nvSpPr>
          <p:cNvPr id="4" name="Foliennummernplatzhalter 3">
            <a:extLst>
              <a:ext uri="{FF2B5EF4-FFF2-40B4-BE49-F238E27FC236}">
                <a16:creationId xmlns:a16="http://schemas.microsoft.com/office/drawing/2014/main" id="{B363CA9B-FCD0-4B84-464B-C78A0AB4E770}"/>
              </a:ext>
            </a:extLst>
          </p:cNvPr>
          <p:cNvSpPr>
            <a:spLocks noGrp="1"/>
          </p:cNvSpPr>
          <p:nvPr>
            <p:ph type="sldNum" sz="quarter" idx="4"/>
          </p:nvPr>
        </p:nvSpPr>
        <p:spPr>
          <a:xfrm>
            <a:off x="7072312" y="5286336"/>
            <a:ext cx="500767" cy="303212"/>
          </a:xfrm>
          <a:prstGeom prst="rect">
            <a:avLst/>
          </a:prstGeom>
        </p:spPr>
        <p:txBody>
          <a:bodyPr vert="horz" lIns="91440" tIns="45720" rIns="91440" bIns="45720" rtlCol="0" anchor="ctr"/>
          <a:lstStyle>
            <a:lvl1pPr algn="r">
              <a:defRPr sz="900">
                <a:solidFill>
                  <a:schemeClr val="tx1">
                    <a:tint val="75000"/>
                  </a:schemeClr>
                </a:solidFill>
              </a:defRPr>
            </a:lvl1pPr>
          </a:lstStyle>
          <a:p>
            <a:fld id="{1F6F3B4A-1566-497C-A800-C5AE51B52EC8}" type="slidenum">
              <a:rPr lang="de-DE" smtClean="0"/>
              <a:pPr/>
              <a:t>‹Nr.›</a:t>
            </a:fld>
            <a:endParaRPr lang="de-DE" dirty="0"/>
          </a:p>
        </p:txBody>
      </p:sp>
      <p:sp>
        <p:nvSpPr>
          <p:cNvPr id="6" name="Datumsplatzhalter 5">
            <a:extLst>
              <a:ext uri="{FF2B5EF4-FFF2-40B4-BE49-F238E27FC236}">
                <a16:creationId xmlns:a16="http://schemas.microsoft.com/office/drawing/2014/main" id="{96A44B99-528E-978F-D5CC-1927654AC29C}"/>
              </a:ext>
            </a:extLst>
          </p:cNvPr>
          <p:cNvSpPr>
            <a:spLocks noGrp="1"/>
          </p:cNvSpPr>
          <p:nvPr>
            <p:ph type="dt" sz="half" idx="2"/>
          </p:nvPr>
        </p:nvSpPr>
        <p:spPr>
          <a:xfrm>
            <a:off x="628651" y="5297488"/>
            <a:ext cx="1282596" cy="303212"/>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de-DE" sz="900" dirty="0">
                <a:solidFill>
                  <a:srgbClr val="777776"/>
                </a:solidFill>
              </a:rPr>
              <a:t>Stand</a:t>
            </a:r>
            <a:r>
              <a:rPr lang="de-DE" sz="900">
                <a:solidFill>
                  <a:srgbClr val="777776"/>
                </a:solidFill>
              </a:rPr>
              <a:t>: </a:t>
            </a:r>
            <a:fld id="{E8BC5E4E-C513-4CC9-9309-24CD95DD8754}" type="datetime1">
              <a:rPr lang="de-DE" sz="900" smtClean="0">
                <a:solidFill>
                  <a:srgbClr val="777776"/>
                </a:solidFill>
              </a:rPr>
              <a:t>11.04.2025</a:t>
            </a:fld>
            <a:endParaRPr kumimoji="0" lang="de-DE" sz="900" b="0" i="0" u="none" strike="noStrike" kern="1200" cap="none" spc="0" normalizeH="0" baseline="0" dirty="0">
              <a:ln>
                <a:noFill/>
              </a:ln>
              <a:solidFill>
                <a:srgbClr val="777776"/>
              </a:solidFill>
              <a:effectLst/>
              <a:uLnTx/>
              <a:uFillTx/>
              <a:latin typeface="Nunito Sans Light" pitchFamily="2" charset="77"/>
              <a:ea typeface="+mn-ea"/>
              <a:cs typeface="+mn-cs"/>
            </a:endParaRPr>
          </a:p>
        </p:txBody>
      </p:sp>
      <p:sp>
        <p:nvSpPr>
          <p:cNvPr id="9" name="Textplatzhalter 8">
            <a:extLst>
              <a:ext uri="{FF2B5EF4-FFF2-40B4-BE49-F238E27FC236}">
                <a16:creationId xmlns:a16="http://schemas.microsoft.com/office/drawing/2014/main" id="{14D5792C-D9DC-CB7A-6D5A-AE7B7703181D}"/>
              </a:ext>
            </a:extLst>
          </p:cNvPr>
          <p:cNvSpPr>
            <a:spLocks noGrp="1"/>
          </p:cNvSpPr>
          <p:nvPr>
            <p:ph type="body" idx="1"/>
          </p:nvPr>
        </p:nvSpPr>
        <p:spPr>
          <a:xfrm>
            <a:off x="573088" y="1573213"/>
            <a:ext cx="7599363" cy="362426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 </a:t>
            </a:r>
          </a:p>
        </p:txBody>
      </p:sp>
    </p:spTree>
    <p:extLst>
      <p:ext uri="{BB962C8B-B14F-4D97-AF65-F5344CB8AC3E}">
        <p14:creationId xmlns:p14="http://schemas.microsoft.com/office/powerpoint/2010/main" val="1014861669"/>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Lst>
  <p:hf hdr="0"/>
  <p:txStyles>
    <p:titleStyle>
      <a:lvl1pPr algn="l" defTabSz="685640" rtl="0" eaLnBrk="1" latinLnBrk="0" hangingPunct="1">
        <a:lnSpc>
          <a:spcPts val="2800"/>
        </a:lnSpc>
        <a:spcBef>
          <a:spcPct val="0"/>
        </a:spcBef>
        <a:buNone/>
        <a:defRPr sz="3000" b="1" i="0" kern="1200">
          <a:solidFill>
            <a:schemeClr val="tx1"/>
          </a:solidFill>
          <a:latin typeface="Rajdhani Bold" panose="02000000000000000000" pitchFamily="2" charset="0"/>
          <a:ea typeface="+mj-ea"/>
          <a:cs typeface="Rajdhani Bold" panose="02000000000000000000" pitchFamily="2" charset="0"/>
        </a:defRPr>
      </a:lvl1pPr>
    </p:titleStyle>
    <p:bodyStyle>
      <a:lvl1pPr marL="285750" marR="0" indent="-285750" algn="l" defTabSz="360000" rtl="0" eaLnBrk="1" fontAlgn="auto" latinLnBrk="0" hangingPunct="1">
        <a:lnSpc>
          <a:spcPct val="90000"/>
        </a:lnSpc>
        <a:spcBef>
          <a:spcPts val="750"/>
        </a:spcBef>
        <a:spcAft>
          <a:spcPts val="0"/>
        </a:spcAft>
        <a:buClr>
          <a:srgbClr val="80C3F2"/>
        </a:buClr>
        <a:buSzTx/>
        <a:buFont typeface="Wingdings" panose="05000000000000000000" pitchFamily="2" charset="2"/>
        <a:buChar char="§"/>
        <a:tabLst>
          <a:tab pos="176213" algn="l"/>
        </a:tabLst>
        <a:defRPr sz="1400" b="0" i="0" kern="1200">
          <a:solidFill>
            <a:srgbClr val="000000"/>
          </a:solidFill>
          <a:latin typeface="Nunito Sans Light" pitchFamily="2" charset="77"/>
          <a:ea typeface="+mn-ea"/>
          <a:cs typeface="+mn-cs"/>
        </a:defRPr>
      </a:lvl1pPr>
      <a:lvl2pPr marL="504000" marR="0" indent="-252000" algn="l" defTabSz="360000" rtl="0" eaLnBrk="1" fontAlgn="auto" latinLnBrk="0" hangingPunct="1">
        <a:lnSpc>
          <a:spcPct val="90000"/>
        </a:lnSpc>
        <a:spcBef>
          <a:spcPts val="0"/>
        </a:spcBef>
        <a:spcAft>
          <a:spcPts val="0"/>
        </a:spcAft>
        <a:buClr>
          <a:srgbClr val="80C3F2"/>
        </a:buClr>
        <a:buSzTx/>
        <a:buFont typeface="Wingdings" panose="05000000000000000000" pitchFamily="2" charset="2"/>
        <a:buChar char="§"/>
        <a:tabLst>
          <a:tab pos="90000" algn="l"/>
        </a:tabLst>
        <a:defRPr sz="1400" b="0" i="0" kern="1200">
          <a:solidFill>
            <a:srgbClr val="000000"/>
          </a:solidFill>
          <a:latin typeface="Nunito Sans Light" pitchFamily="2" charset="77"/>
          <a:ea typeface="+mn-ea"/>
          <a:cs typeface="+mn-cs"/>
        </a:defRPr>
      </a:lvl2pPr>
      <a:lvl3pPr marL="756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987425" algn="l"/>
        </a:tabLst>
        <a:defRPr sz="1400" b="0" i="0" kern="1200">
          <a:solidFill>
            <a:srgbClr val="000000"/>
          </a:solidFill>
          <a:latin typeface="Nunito Sans Light" pitchFamily="2" charset="77"/>
          <a:ea typeface="+mn-ea"/>
          <a:cs typeface="+mn-cs"/>
        </a:defRPr>
      </a:lvl3pPr>
      <a:lvl4pPr marL="1008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720725" algn="l"/>
        </a:tabLst>
        <a:defRPr lang="de-DE" sz="1400" b="0" i="0" kern="1200" dirty="0" smtClean="0">
          <a:solidFill>
            <a:srgbClr val="000000"/>
          </a:solidFill>
          <a:latin typeface="Nunito Sans Light" pitchFamily="2" charset="77"/>
          <a:ea typeface="+mn-ea"/>
          <a:cs typeface="+mn-cs"/>
        </a:defRPr>
      </a:lvl4pPr>
      <a:lvl5pPr marL="1260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tabLst>
          <a:tab pos="1433513" algn="l"/>
        </a:tabLst>
        <a:defRPr lang="de-DE" sz="1400" b="0" i="0" kern="1200" dirty="0" smtClean="0">
          <a:solidFill>
            <a:srgbClr val="000000"/>
          </a:solidFill>
          <a:latin typeface="Nunito Sans Light" pitchFamily="2" charset="77"/>
          <a:ea typeface="+mn-ea"/>
          <a:cs typeface="+mn-cs"/>
        </a:defRPr>
      </a:lvl5pPr>
      <a:lvl6pPr marL="1512000" indent="-252000" algn="l" defTabSz="36000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a:solidFill>
            <a:srgbClr val="000000"/>
          </a:solidFill>
          <a:latin typeface="Nunito Sans Light" pitchFamily="2" charset="77"/>
          <a:ea typeface="+mn-ea"/>
          <a:cs typeface="+mn-cs"/>
        </a:defRPr>
      </a:lvl6pPr>
      <a:lvl7pPr marL="1764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7pPr>
      <a:lvl8pPr marL="2016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tabLst>
          <a:tab pos="2692400" algn="l"/>
        </a:tabLst>
        <a:defRPr lang="de-DE" sz="1400" b="0" i="0" kern="1200" dirty="0" smtClean="0">
          <a:solidFill>
            <a:srgbClr val="000000"/>
          </a:solidFill>
          <a:latin typeface="Nunito Sans Light" pitchFamily="2" charset="77"/>
          <a:ea typeface="+mn-ea"/>
          <a:cs typeface="+mn-cs"/>
        </a:defRPr>
      </a:lvl8pPr>
      <a:lvl9pPr marL="2268000" indent="-252000" algn="l" defTabSz="685640" rtl="0" eaLnBrk="1" latinLnBrk="0" hangingPunct="1">
        <a:lnSpc>
          <a:spcPct val="90000"/>
        </a:lnSpc>
        <a:spcBef>
          <a:spcPts val="0"/>
        </a:spcBef>
        <a:spcAft>
          <a:spcPts val="0"/>
        </a:spcAft>
        <a:buClr>
          <a:srgbClr val="80C3F2"/>
        </a:buClr>
        <a:buFont typeface="Wingdings" panose="05000000000000000000" pitchFamily="2" charset="2"/>
        <a:buChar char="§"/>
        <a:defRPr lang="de-DE" sz="1400" b="0" i="0" kern="1200" dirty="0" smtClean="0">
          <a:solidFill>
            <a:srgbClr val="000000"/>
          </a:solidFill>
          <a:latin typeface="Nunito Sans Light" pitchFamily="2" charset="77"/>
          <a:ea typeface="+mn-ea"/>
          <a:cs typeface="+mn-cs"/>
        </a:defRPr>
      </a:lvl9pPr>
    </p:bodyStyle>
    <p:otherStyle>
      <a:defPPr>
        <a:defRPr lang="en-US"/>
      </a:defPPr>
      <a:lvl1pPr marL="0" algn="l" defTabSz="685640" rtl="0" eaLnBrk="1" latinLnBrk="0" hangingPunct="1">
        <a:defRPr sz="1350" kern="1200">
          <a:solidFill>
            <a:schemeClr val="tx1"/>
          </a:solidFill>
          <a:latin typeface="+mn-lt"/>
          <a:ea typeface="+mn-ea"/>
          <a:cs typeface="+mn-cs"/>
        </a:defRPr>
      </a:lvl1pPr>
      <a:lvl2pPr marL="342820" algn="l" defTabSz="685640" rtl="0" eaLnBrk="1" latinLnBrk="0" hangingPunct="1">
        <a:defRPr sz="1350" kern="1200">
          <a:solidFill>
            <a:schemeClr val="tx1"/>
          </a:solidFill>
          <a:latin typeface="+mn-lt"/>
          <a:ea typeface="+mn-ea"/>
          <a:cs typeface="+mn-cs"/>
        </a:defRPr>
      </a:lvl2pPr>
      <a:lvl3pPr marL="685640" algn="l" defTabSz="685640" rtl="0" eaLnBrk="1" latinLnBrk="0" hangingPunct="1">
        <a:defRPr sz="1350" kern="1200">
          <a:solidFill>
            <a:schemeClr val="tx1"/>
          </a:solidFill>
          <a:latin typeface="+mn-lt"/>
          <a:ea typeface="+mn-ea"/>
          <a:cs typeface="+mn-cs"/>
        </a:defRPr>
      </a:lvl3pPr>
      <a:lvl4pPr marL="1028460" algn="l" defTabSz="685640" rtl="0" eaLnBrk="1" latinLnBrk="0" hangingPunct="1">
        <a:defRPr sz="1350" kern="1200">
          <a:solidFill>
            <a:schemeClr val="tx1"/>
          </a:solidFill>
          <a:latin typeface="+mn-lt"/>
          <a:ea typeface="+mn-ea"/>
          <a:cs typeface="+mn-cs"/>
        </a:defRPr>
      </a:lvl4pPr>
      <a:lvl5pPr marL="1371280" algn="l" defTabSz="685640" rtl="0" eaLnBrk="1" latinLnBrk="0" hangingPunct="1">
        <a:defRPr sz="1350" kern="1200">
          <a:solidFill>
            <a:schemeClr val="tx1"/>
          </a:solidFill>
          <a:latin typeface="+mn-lt"/>
          <a:ea typeface="+mn-ea"/>
          <a:cs typeface="+mn-cs"/>
        </a:defRPr>
      </a:lvl5pPr>
      <a:lvl6pPr marL="1714100" algn="l" defTabSz="685640" rtl="0" eaLnBrk="1" latinLnBrk="0" hangingPunct="1">
        <a:defRPr sz="1350" kern="1200">
          <a:solidFill>
            <a:schemeClr val="tx1"/>
          </a:solidFill>
          <a:latin typeface="+mn-lt"/>
          <a:ea typeface="+mn-ea"/>
          <a:cs typeface="+mn-cs"/>
        </a:defRPr>
      </a:lvl6pPr>
      <a:lvl7pPr marL="2056920" algn="l" defTabSz="685640" rtl="0" eaLnBrk="1" latinLnBrk="0" hangingPunct="1">
        <a:defRPr sz="1350" kern="1200">
          <a:solidFill>
            <a:schemeClr val="tx1"/>
          </a:solidFill>
          <a:latin typeface="+mn-lt"/>
          <a:ea typeface="+mn-ea"/>
          <a:cs typeface="+mn-cs"/>
        </a:defRPr>
      </a:lvl7pPr>
      <a:lvl8pPr marL="2399740" algn="l" defTabSz="685640" rtl="0" eaLnBrk="1" latinLnBrk="0" hangingPunct="1">
        <a:defRPr sz="1350" kern="1200">
          <a:solidFill>
            <a:schemeClr val="tx1"/>
          </a:solidFill>
          <a:latin typeface="+mn-lt"/>
          <a:ea typeface="+mn-ea"/>
          <a:cs typeface="+mn-cs"/>
        </a:defRPr>
      </a:lvl8pPr>
      <a:lvl9pPr marL="2742560" algn="l" defTabSz="68564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3274">
          <p15:clr>
            <a:srgbClr val="F26B43"/>
          </p15:clr>
        </p15:guide>
        <p15:guide id="16" orient="horz" pos="610">
          <p15:clr>
            <a:srgbClr val="F26B43"/>
          </p15:clr>
        </p15:guide>
        <p15:guide id="17" orient="horz" pos="3090">
          <p15:clr>
            <a:srgbClr val="F26B43"/>
          </p15:clr>
        </p15:guide>
        <p15:guide id="18" orient="horz" pos="1800">
          <p15:clr>
            <a:srgbClr val="F26B43"/>
          </p15:clr>
        </p15:guide>
        <p15:guide id="19" pos="2878">
          <p15:clr>
            <a:srgbClr val="F26B43"/>
          </p15:clr>
        </p15:guide>
        <p15:guide id="20" pos="2699">
          <p15:clr>
            <a:srgbClr val="F26B43"/>
          </p15:clr>
        </p15:guide>
        <p15:guide id="21" pos="2113">
          <p15:clr>
            <a:srgbClr val="F26B43"/>
          </p15:clr>
        </p15:guide>
        <p15:guide id="22" pos="1532">
          <p15:clr>
            <a:srgbClr val="F26B43"/>
          </p15:clr>
        </p15:guide>
        <p15:guide id="23" pos="461">
          <p15:clr>
            <a:srgbClr val="F26B43"/>
          </p15:clr>
        </p15:guide>
        <p15:guide id="24" pos="361">
          <p15:clr>
            <a:srgbClr val="F26B43"/>
          </p15:clr>
        </p15:guide>
        <p15:guide id="25" pos="3465">
          <p15:clr>
            <a:srgbClr val="F26B43"/>
          </p15:clr>
        </p15:guide>
        <p15:guide id="26" pos="5148">
          <p15:clr>
            <a:srgbClr val="F26B43"/>
          </p15:clr>
        </p15:guide>
        <p15:guide id="27" pos="5251">
          <p15:clr>
            <a:srgbClr val="F26B43"/>
          </p15:clr>
        </p15:guide>
        <p15:guide id="28" pos="4455">
          <p15:clr>
            <a:srgbClr val="F26B43"/>
          </p15:clr>
        </p15:guide>
        <p15:guide id="29" pos="4069">
          <p15:clr>
            <a:srgbClr val="F26B43"/>
          </p15:clr>
        </p15:guide>
        <p15:guide id="30" pos="5488">
          <p15:clr>
            <a:srgbClr val="F26B43"/>
          </p15:clr>
        </p15:guide>
        <p15:guide id="31" pos="5581">
          <p15:clr>
            <a:srgbClr val="F26B43"/>
          </p15:clr>
        </p15:guide>
        <p15:guide id="32" orient="horz" pos="991">
          <p15:clr>
            <a:srgbClr val="F26B43"/>
          </p15:clr>
        </p15:guide>
        <p15:guide id="33" pos="4289">
          <p15:clr>
            <a:srgbClr val="F26B43"/>
          </p15:clr>
        </p15:guide>
        <p15:guide id="34" orient="horz" pos="3447">
          <p15:clr>
            <a:srgbClr val="F26B43"/>
          </p15:clr>
        </p15:guide>
        <p15:guide id="35" pos="3967">
          <p15:clr>
            <a:srgbClr val="F26B43"/>
          </p15:clr>
        </p15:guide>
        <p15:guide id="37" pos="4898">
          <p15:clr>
            <a:srgbClr val="F26B43"/>
          </p15:clr>
        </p15:guide>
        <p15:guide id="38" pos="4800">
          <p15:clr>
            <a:srgbClr val="F26B43"/>
          </p15:clr>
        </p15:guide>
        <p15:guide id="39" pos="907">
          <p15:clr>
            <a:srgbClr val="F26B43"/>
          </p15:clr>
        </p15:guide>
        <p15:guide id="41" orient="horz" pos="404">
          <p15:clr>
            <a:srgbClr val="F26B43"/>
          </p15:clr>
        </p15:guide>
        <p15:guide id="42" orient="horz" pos="1188">
          <p15:clr>
            <a:srgbClr val="F26B43"/>
          </p15:clr>
        </p15:guide>
        <p15:guide id="43" pos="37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wmf"/><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1.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g"/></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11.xml"/><Relationship Id="rId4" Type="http://schemas.openxmlformats.org/officeDocument/2006/relationships/image" Target="../media/image86.jp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mailto:Robert.Schulz@ymail.com" TargetMode="External"/><Relationship Id="rId2" Type="http://schemas.openxmlformats.org/officeDocument/2006/relationships/hyperlink" Target="mailto:Michael.Houben@man.eu" TargetMode="External"/><Relationship Id="rId1" Type="http://schemas.openxmlformats.org/officeDocument/2006/relationships/slideLayout" Target="../slideLayouts/slideLayout10.xml"/><Relationship Id="rId5" Type="http://schemas.openxmlformats.org/officeDocument/2006/relationships/hyperlink" Target="mailto:PG-Hochschulentwicklung.bv-bno@vdi.de" TargetMode="External"/><Relationship Id="rId4" Type="http://schemas.openxmlformats.org/officeDocument/2006/relationships/hyperlink" Target="mailto:eberhard.petri@t-online.d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
            <a:extLst>
              <a:ext uri="{FF2B5EF4-FFF2-40B4-BE49-F238E27FC236}">
                <a16:creationId xmlns:a16="http://schemas.microsoft.com/office/drawing/2014/main" id="{8C1D05BB-1AC9-14DC-F092-3DB3784F4BB0}"/>
              </a:ext>
            </a:extLst>
          </p:cNvPr>
          <p:cNvSpPr>
            <a:spLocks noGrp="1"/>
          </p:cNvSpPr>
          <p:nvPr>
            <p:ph type="subTitle" idx="1"/>
          </p:nvPr>
        </p:nvSpPr>
        <p:spPr>
          <a:xfrm>
            <a:off x="6011863" y="3420000"/>
            <a:ext cx="2847975" cy="984885"/>
          </a:xfrm>
        </p:spPr>
        <p:txBody>
          <a:bodyPr/>
          <a:lstStyle/>
          <a:p>
            <a:r>
              <a:rPr lang="en-US" dirty="0" err="1"/>
              <a:t>zur</a:t>
            </a:r>
            <a:r>
              <a:rPr lang="en-US" dirty="0"/>
              <a:t> </a:t>
            </a:r>
            <a:r>
              <a:rPr lang="en-US" dirty="0" err="1"/>
              <a:t>Jahresmitgliederversammlung</a:t>
            </a:r>
            <a:r>
              <a:rPr lang="en-US" dirty="0"/>
              <a:t> des VDI-</a:t>
            </a:r>
            <a:r>
              <a:rPr lang="en-US" dirty="0" err="1"/>
              <a:t>Bezirksvereins</a:t>
            </a:r>
            <a:r>
              <a:rPr lang="en-US" dirty="0"/>
              <a:t> Bayern </a:t>
            </a:r>
            <a:r>
              <a:rPr lang="en-US" dirty="0" err="1"/>
              <a:t>Nordost</a:t>
            </a:r>
            <a:r>
              <a:rPr lang="en-US" dirty="0"/>
              <a:t> </a:t>
            </a:r>
            <a:r>
              <a:rPr lang="en-US" dirty="0" err="1"/>
              <a:t>e.V.</a:t>
            </a:r>
            <a:endParaRPr lang="en-US" dirty="0"/>
          </a:p>
        </p:txBody>
      </p:sp>
      <p:sp>
        <p:nvSpPr>
          <p:cNvPr id="3" name="Titel 2">
            <a:extLst>
              <a:ext uri="{FF2B5EF4-FFF2-40B4-BE49-F238E27FC236}">
                <a16:creationId xmlns:a16="http://schemas.microsoft.com/office/drawing/2014/main" id="{A337F960-9887-4CF9-9CB1-E6008660DBF4}"/>
              </a:ext>
            </a:extLst>
          </p:cNvPr>
          <p:cNvSpPr>
            <a:spLocks noGrp="1"/>
          </p:cNvSpPr>
          <p:nvPr>
            <p:ph type="title"/>
          </p:nvPr>
        </p:nvSpPr>
        <p:spPr>
          <a:xfrm>
            <a:off x="6011863" y="2610774"/>
            <a:ext cx="2847976" cy="743793"/>
          </a:xfrm>
        </p:spPr>
        <p:txBody>
          <a:bodyPr wrap="square" anchor="b">
            <a:normAutofit/>
          </a:bodyPr>
          <a:lstStyle/>
          <a:p>
            <a:r>
              <a:rPr lang="de-DE" dirty="0"/>
              <a:t>Herzlich willkommen</a:t>
            </a:r>
          </a:p>
        </p:txBody>
      </p:sp>
      <p:pic>
        <p:nvPicPr>
          <p:cNvPr id="6" name="Bildplatzhalter 5" descr="Ein Bild, das Person, Personen, Gruppe, Menge enthält.&#10;&#10;Automatisch generierte Beschreibung">
            <a:extLst>
              <a:ext uri="{FF2B5EF4-FFF2-40B4-BE49-F238E27FC236}">
                <a16:creationId xmlns:a16="http://schemas.microsoft.com/office/drawing/2014/main" id="{04CA4E2A-005B-451E-A6A9-3B8B32C45182}"/>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b="-1"/>
          <a:stretch/>
        </p:blipFill>
        <p:spPr>
          <a:xfrm>
            <a:off x="20" y="10"/>
            <a:ext cx="5500668" cy="5714990"/>
          </a:xfrm>
          <a:noFill/>
        </p:spPr>
      </p:pic>
    </p:spTree>
    <p:extLst>
      <p:ext uri="{BB962C8B-B14F-4D97-AF65-F5344CB8AC3E}">
        <p14:creationId xmlns:p14="http://schemas.microsoft.com/office/powerpoint/2010/main" val="1719587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D54C1-B015-83A0-3233-E025161CABEC}"/>
              </a:ext>
            </a:extLst>
          </p:cNvPr>
          <p:cNvSpPr>
            <a:spLocks noGrp="1"/>
          </p:cNvSpPr>
          <p:nvPr>
            <p:ph type="title"/>
          </p:nvPr>
        </p:nvSpPr>
        <p:spPr/>
        <p:txBody>
          <a:bodyPr/>
          <a:lstStyle/>
          <a:p>
            <a:r>
              <a:rPr lang="de-DE" dirty="0"/>
              <a:t>Mitgliederentwicklung BV BNO 2023 – 2024</a:t>
            </a:r>
          </a:p>
        </p:txBody>
      </p:sp>
      <p:sp>
        <p:nvSpPr>
          <p:cNvPr id="3" name="Textplatzhalter 2">
            <a:extLst>
              <a:ext uri="{FF2B5EF4-FFF2-40B4-BE49-F238E27FC236}">
                <a16:creationId xmlns:a16="http://schemas.microsoft.com/office/drawing/2014/main" id="{519F5794-2467-D2BE-FC2A-E90DA5865601}"/>
              </a:ext>
            </a:extLst>
          </p:cNvPr>
          <p:cNvSpPr>
            <a:spLocks noGrp="1"/>
          </p:cNvSpPr>
          <p:nvPr>
            <p:ph type="body" sz="quarter" idx="16"/>
          </p:nvPr>
        </p:nvSpPr>
        <p:spPr>
          <a:xfrm>
            <a:off x="576000" y="644400"/>
            <a:ext cx="7603889" cy="199285"/>
          </a:xfrm>
        </p:spPr>
        <p:txBody>
          <a:bodyPr/>
          <a:lstStyle/>
          <a:p>
            <a:r>
              <a:rPr lang="de-DE" dirty="0"/>
              <a:t>Mitgliederentwicklung per 31.12.2024</a:t>
            </a:r>
          </a:p>
        </p:txBody>
      </p:sp>
      <p:sp>
        <p:nvSpPr>
          <p:cNvPr id="5" name="Fußzeilenplatzhalter 4">
            <a:extLst>
              <a:ext uri="{FF2B5EF4-FFF2-40B4-BE49-F238E27FC236}">
                <a16:creationId xmlns:a16="http://schemas.microsoft.com/office/drawing/2014/main" id="{B4E0B990-AA41-0D0C-14FE-8F800D1DB54B}"/>
              </a:ext>
            </a:extLst>
          </p:cNvPr>
          <p:cNvSpPr>
            <a:spLocks noGrp="1"/>
          </p:cNvSpPr>
          <p:nvPr>
            <p:ph type="ftr" sz="quarter" idx="3"/>
          </p:nvPr>
        </p:nvSpPr>
        <p:spPr/>
        <p:txBody>
          <a:bodyPr/>
          <a:lstStyle/>
          <a:p>
            <a:r>
              <a:rPr lang="de-DE"/>
              <a:t>Bericht Hauptgeschäftsstelle - 2025-04</a:t>
            </a:r>
          </a:p>
        </p:txBody>
      </p:sp>
      <p:sp>
        <p:nvSpPr>
          <p:cNvPr id="6" name="Datumsplatzhalter 5">
            <a:extLst>
              <a:ext uri="{FF2B5EF4-FFF2-40B4-BE49-F238E27FC236}">
                <a16:creationId xmlns:a16="http://schemas.microsoft.com/office/drawing/2014/main" id="{DF66BE65-53A7-E823-B693-78310ADC50A1}"/>
              </a:ext>
            </a:extLst>
          </p:cNvPr>
          <p:cNvSpPr>
            <a:spLocks noGrp="1"/>
          </p:cNvSpPr>
          <p:nvPr>
            <p:ph type="dt" sz="half" idx="17"/>
          </p:nvPr>
        </p:nvSpPr>
        <p:spPr/>
        <p:txBody>
          <a:bodyPr/>
          <a:lstStyle/>
          <a:p>
            <a:fld id="{74AC392B-0171-4CAA-B9EF-07AA5580E82B}" type="datetime1">
              <a:rPr lang="de-DE" sz="900" smtClean="0"/>
              <a:t>11.04.2025</a:t>
            </a:fld>
            <a:endParaRPr lang="de-DE" sz="900"/>
          </a:p>
        </p:txBody>
      </p:sp>
      <p:graphicFrame>
        <p:nvGraphicFramePr>
          <p:cNvPr id="13" name="Diagrammplatzhalter 12">
            <a:extLst>
              <a:ext uri="{FF2B5EF4-FFF2-40B4-BE49-F238E27FC236}">
                <a16:creationId xmlns:a16="http://schemas.microsoft.com/office/drawing/2014/main" id="{E276B328-605D-7367-E8B2-09A803F5EDE5}"/>
              </a:ext>
            </a:extLst>
          </p:cNvPr>
          <p:cNvGraphicFramePr>
            <a:graphicFrameLocks noGrp="1"/>
          </p:cNvGraphicFramePr>
          <p:nvPr>
            <p:ph type="chart" sz="quarter" idx="21"/>
          </p:nvPr>
        </p:nvGraphicFramePr>
        <p:xfrm>
          <a:off x="576264" y="1484313"/>
          <a:ext cx="7603626" cy="3429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25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19E27-63B1-1F6B-FFCF-DC45FB5ADC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74179C-D078-FECB-D3A0-0F72E0CDFA5D}"/>
              </a:ext>
            </a:extLst>
          </p:cNvPr>
          <p:cNvSpPr>
            <a:spLocks noGrp="1"/>
          </p:cNvSpPr>
          <p:nvPr>
            <p:ph type="title"/>
          </p:nvPr>
        </p:nvSpPr>
        <p:spPr>
          <a:xfrm>
            <a:off x="568561" y="424904"/>
            <a:ext cx="7603889" cy="454662"/>
          </a:xfrm>
        </p:spPr>
        <p:txBody>
          <a:bodyPr/>
          <a:lstStyle/>
          <a:p>
            <a:r>
              <a:rPr lang="de-DE" dirty="0"/>
              <a:t>Neue Fördermitglieder 2024</a:t>
            </a:r>
          </a:p>
        </p:txBody>
      </p:sp>
      <p:sp>
        <p:nvSpPr>
          <p:cNvPr id="4" name="Datumsplatzhalter 3">
            <a:extLst>
              <a:ext uri="{FF2B5EF4-FFF2-40B4-BE49-F238E27FC236}">
                <a16:creationId xmlns:a16="http://schemas.microsoft.com/office/drawing/2014/main" id="{40122ACD-FA56-CA1F-CF1B-750977E96608}"/>
              </a:ext>
            </a:extLst>
          </p:cNvPr>
          <p:cNvSpPr>
            <a:spLocks noGrp="1"/>
          </p:cNvSpPr>
          <p:nvPr>
            <p:ph type="dt" sz="half" idx="17"/>
          </p:nvPr>
        </p:nvSpPr>
        <p:spPr/>
        <p:txBody>
          <a:bodyPr/>
          <a:lstStyle/>
          <a:p>
            <a:fld id="{24919FCF-E714-4302-A2B9-44D05B4CF111}" type="datetime1">
              <a:rPr lang="de-DE" sz="900" smtClean="0"/>
              <a:t>11.04.2025</a:t>
            </a:fld>
            <a:endParaRPr lang="de-DE" sz="900" dirty="0"/>
          </a:p>
        </p:txBody>
      </p:sp>
      <p:sp>
        <p:nvSpPr>
          <p:cNvPr id="7" name="Fußzeilenplatzhalter 6">
            <a:extLst>
              <a:ext uri="{FF2B5EF4-FFF2-40B4-BE49-F238E27FC236}">
                <a16:creationId xmlns:a16="http://schemas.microsoft.com/office/drawing/2014/main" id="{4931D5BF-3EC7-E477-BBDF-E0B95C4F1118}"/>
              </a:ext>
            </a:extLst>
          </p:cNvPr>
          <p:cNvSpPr txBox="1">
            <a:spLocks/>
          </p:cNvSpPr>
          <p:nvPr/>
        </p:nvSpPr>
        <p:spPr>
          <a:xfrm>
            <a:off x="2056861" y="5324650"/>
            <a:ext cx="1967998" cy="335840"/>
          </a:xfrm>
          <a:prstGeom prst="rect">
            <a:avLst/>
          </a:prstGeom>
        </p:spPr>
        <p:txBody>
          <a:bodyPr/>
          <a:lstStyle>
            <a:defPPr>
              <a:defRPr lang="en-US"/>
            </a:defPPr>
            <a:lvl1pPr marL="0" algn="l" defTabSz="160457" rtl="0" eaLnBrk="1" latinLnBrk="0" hangingPunct="1">
              <a:defRPr sz="632" kern="1200">
                <a:solidFill>
                  <a:schemeClr val="tx1"/>
                </a:solidFill>
                <a:latin typeface="+mn-lt"/>
                <a:ea typeface="+mn-ea"/>
                <a:cs typeface="+mn-cs"/>
              </a:defRPr>
            </a:lvl1pPr>
            <a:lvl2pPr marL="160457" algn="l" defTabSz="160457" rtl="0" eaLnBrk="1" latinLnBrk="0" hangingPunct="1">
              <a:defRPr sz="632" kern="1200">
                <a:solidFill>
                  <a:schemeClr val="tx1"/>
                </a:solidFill>
                <a:latin typeface="+mn-lt"/>
                <a:ea typeface="+mn-ea"/>
                <a:cs typeface="+mn-cs"/>
              </a:defRPr>
            </a:lvl2pPr>
            <a:lvl3pPr marL="320913" algn="l" defTabSz="160457" rtl="0" eaLnBrk="1" latinLnBrk="0" hangingPunct="1">
              <a:defRPr sz="632" kern="1200">
                <a:solidFill>
                  <a:schemeClr val="tx1"/>
                </a:solidFill>
                <a:latin typeface="+mn-lt"/>
                <a:ea typeface="+mn-ea"/>
                <a:cs typeface="+mn-cs"/>
              </a:defRPr>
            </a:lvl3pPr>
            <a:lvl4pPr marL="481370" algn="l" defTabSz="160457" rtl="0" eaLnBrk="1" latinLnBrk="0" hangingPunct="1">
              <a:defRPr sz="632" kern="1200">
                <a:solidFill>
                  <a:schemeClr val="tx1"/>
                </a:solidFill>
                <a:latin typeface="+mn-lt"/>
                <a:ea typeface="+mn-ea"/>
                <a:cs typeface="+mn-cs"/>
              </a:defRPr>
            </a:lvl4pPr>
            <a:lvl5pPr marL="641827" algn="l" defTabSz="160457" rtl="0" eaLnBrk="1" latinLnBrk="0" hangingPunct="1">
              <a:defRPr sz="632" kern="1200">
                <a:solidFill>
                  <a:schemeClr val="tx1"/>
                </a:solidFill>
                <a:latin typeface="+mn-lt"/>
                <a:ea typeface="+mn-ea"/>
                <a:cs typeface="+mn-cs"/>
              </a:defRPr>
            </a:lvl5pPr>
            <a:lvl6pPr marL="802283" algn="l" defTabSz="160457" rtl="0" eaLnBrk="1" latinLnBrk="0" hangingPunct="1">
              <a:defRPr sz="632" kern="1200">
                <a:solidFill>
                  <a:schemeClr val="tx1"/>
                </a:solidFill>
                <a:latin typeface="+mn-lt"/>
                <a:ea typeface="+mn-ea"/>
                <a:cs typeface="+mn-cs"/>
              </a:defRPr>
            </a:lvl6pPr>
            <a:lvl7pPr marL="962740" algn="l" defTabSz="160457" rtl="0" eaLnBrk="1" latinLnBrk="0" hangingPunct="1">
              <a:defRPr sz="632" kern="1200">
                <a:solidFill>
                  <a:schemeClr val="tx1"/>
                </a:solidFill>
                <a:latin typeface="+mn-lt"/>
                <a:ea typeface="+mn-ea"/>
                <a:cs typeface="+mn-cs"/>
              </a:defRPr>
            </a:lvl7pPr>
            <a:lvl8pPr marL="1123196" algn="l" defTabSz="160457" rtl="0" eaLnBrk="1" latinLnBrk="0" hangingPunct="1">
              <a:defRPr sz="632" kern="1200">
                <a:solidFill>
                  <a:schemeClr val="tx1"/>
                </a:solidFill>
                <a:latin typeface="+mn-lt"/>
                <a:ea typeface="+mn-ea"/>
                <a:cs typeface="+mn-cs"/>
              </a:defRPr>
            </a:lvl8pPr>
            <a:lvl9pPr marL="1283653" algn="l" defTabSz="160457" rtl="0" eaLnBrk="1" latinLnBrk="0" hangingPunct="1">
              <a:defRPr sz="632" kern="1200">
                <a:solidFill>
                  <a:schemeClr val="tx1"/>
                </a:solidFill>
                <a:latin typeface="+mn-lt"/>
                <a:ea typeface="+mn-ea"/>
                <a:cs typeface="+mn-cs"/>
              </a:defRPr>
            </a:lvl9pPr>
          </a:lstStyle>
          <a:p>
            <a:r>
              <a:rPr lang="de-DE" sz="1000" dirty="0">
                <a:solidFill>
                  <a:schemeClr val="bg2">
                    <a:lumMod val="50000"/>
                  </a:schemeClr>
                </a:solidFill>
              </a:rPr>
              <a:t>Bezirksverein | Bayern Nordost</a:t>
            </a:r>
          </a:p>
        </p:txBody>
      </p:sp>
      <p:pic>
        <p:nvPicPr>
          <p:cNvPr id="15" name="Grafik 14">
            <a:extLst>
              <a:ext uri="{FF2B5EF4-FFF2-40B4-BE49-F238E27FC236}">
                <a16:creationId xmlns:a16="http://schemas.microsoft.com/office/drawing/2014/main" id="{18C2DEC0-EE99-882A-2146-4DFE9134A8BF}"/>
              </a:ext>
            </a:extLst>
          </p:cNvPr>
          <p:cNvPicPr>
            <a:picLocks noChangeAspect="1"/>
          </p:cNvPicPr>
          <p:nvPr/>
        </p:nvPicPr>
        <p:blipFill>
          <a:blip r:embed="rId2"/>
          <a:stretch>
            <a:fillRect/>
          </a:stretch>
        </p:blipFill>
        <p:spPr>
          <a:xfrm>
            <a:off x="705914" y="1205670"/>
            <a:ext cx="4248743" cy="847843"/>
          </a:xfrm>
          <a:prstGeom prst="rect">
            <a:avLst/>
          </a:prstGeom>
        </p:spPr>
      </p:pic>
      <p:pic>
        <p:nvPicPr>
          <p:cNvPr id="17" name="Grafik 16">
            <a:extLst>
              <a:ext uri="{FF2B5EF4-FFF2-40B4-BE49-F238E27FC236}">
                <a16:creationId xmlns:a16="http://schemas.microsoft.com/office/drawing/2014/main" id="{C259ADC9-24AE-C3D4-63A4-F55CEC65A79E}"/>
              </a:ext>
            </a:extLst>
          </p:cNvPr>
          <p:cNvPicPr>
            <a:picLocks noChangeAspect="1"/>
          </p:cNvPicPr>
          <p:nvPr/>
        </p:nvPicPr>
        <p:blipFill>
          <a:blip r:embed="rId3"/>
          <a:stretch>
            <a:fillRect/>
          </a:stretch>
        </p:blipFill>
        <p:spPr>
          <a:xfrm>
            <a:off x="4954657" y="3397630"/>
            <a:ext cx="3153215" cy="781159"/>
          </a:xfrm>
          <a:prstGeom prst="rect">
            <a:avLst/>
          </a:prstGeom>
        </p:spPr>
      </p:pic>
      <p:pic>
        <p:nvPicPr>
          <p:cNvPr id="19" name="Grafik 18">
            <a:extLst>
              <a:ext uri="{FF2B5EF4-FFF2-40B4-BE49-F238E27FC236}">
                <a16:creationId xmlns:a16="http://schemas.microsoft.com/office/drawing/2014/main" id="{E3E81AA4-ED45-FE57-8E18-AC5234337117}"/>
              </a:ext>
            </a:extLst>
          </p:cNvPr>
          <p:cNvPicPr>
            <a:picLocks noChangeAspect="1"/>
          </p:cNvPicPr>
          <p:nvPr/>
        </p:nvPicPr>
        <p:blipFill>
          <a:blip r:embed="rId4"/>
          <a:stretch>
            <a:fillRect/>
          </a:stretch>
        </p:blipFill>
        <p:spPr>
          <a:xfrm>
            <a:off x="264742" y="2218051"/>
            <a:ext cx="2645450" cy="864130"/>
          </a:xfrm>
          <a:prstGeom prst="rect">
            <a:avLst/>
          </a:prstGeom>
        </p:spPr>
      </p:pic>
      <p:pic>
        <p:nvPicPr>
          <p:cNvPr id="21" name="Grafik 20">
            <a:extLst>
              <a:ext uri="{FF2B5EF4-FFF2-40B4-BE49-F238E27FC236}">
                <a16:creationId xmlns:a16="http://schemas.microsoft.com/office/drawing/2014/main" id="{D85DB2B8-EEE9-0DA2-327A-F0F7EFA83749}"/>
              </a:ext>
            </a:extLst>
          </p:cNvPr>
          <p:cNvPicPr>
            <a:picLocks noChangeAspect="1"/>
          </p:cNvPicPr>
          <p:nvPr/>
        </p:nvPicPr>
        <p:blipFill>
          <a:blip r:embed="rId5"/>
          <a:stretch>
            <a:fillRect/>
          </a:stretch>
        </p:blipFill>
        <p:spPr>
          <a:xfrm>
            <a:off x="6907575" y="393340"/>
            <a:ext cx="1371791" cy="600159"/>
          </a:xfrm>
          <a:prstGeom prst="rect">
            <a:avLst/>
          </a:prstGeom>
        </p:spPr>
      </p:pic>
      <p:pic>
        <p:nvPicPr>
          <p:cNvPr id="23" name="Grafik 22">
            <a:extLst>
              <a:ext uri="{FF2B5EF4-FFF2-40B4-BE49-F238E27FC236}">
                <a16:creationId xmlns:a16="http://schemas.microsoft.com/office/drawing/2014/main" id="{A057FEDF-25E5-68ED-AF7B-77184EB163D1}"/>
              </a:ext>
            </a:extLst>
          </p:cNvPr>
          <p:cNvPicPr>
            <a:picLocks noChangeAspect="1"/>
          </p:cNvPicPr>
          <p:nvPr/>
        </p:nvPicPr>
        <p:blipFill>
          <a:blip r:embed="rId6"/>
          <a:stretch>
            <a:fillRect/>
          </a:stretch>
        </p:blipFill>
        <p:spPr>
          <a:xfrm>
            <a:off x="6414012" y="2335739"/>
            <a:ext cx="2133898" cy="762106"/>
          </a:xfrm>
          <a:prstGeom prst="rect">
            <a:avLst/>
          </a:prstGeom>
        </p:spPr>
      </p:pic>
      <p:pic>
        <p:nvPicPr>
          <p:cNvPr id="25" name="Grafik 24">
            <a:extLst>
              <a:ext uri="{FF2B5EF4-FFF2-40B4-BE49-F238E27FC236}">
                <a16:creationId xmlns:a16="http://schemas.microsoft.com/office/drawing/2014/main" id="{6395463D-52EC-EB21-61A7-402EA50DD239}"/>
              </a:ext>
            </a:extLst>
          </p:cNvPr>
          <p:cNvPicPr>
            <a:picLocks noChangeAspect="1"/>
          </p:cNvPicPr>
          <p:nvPr/>
        </p:nvPicPr>
        <p:blipFill>
          <a:blip r:embed="rId7"/>
          <a:stretch>
            <a:fillRect/>
          </a:stretch>
        </p:blipFill>
        <p:spPr>
          <a:xfrm>
            <a:off x="4672026" y="4202316"/>
            <a:ext cx="4067743" cy="819264"/>
          </a:xfrm>
          <a:prstGeom prst="rect">
            <a:avLst/>
          </a:prstGeom>
        </p:spPr>
      </p:pic>
      <p:pic>
        <p:nvPicPr>
          <p:cNvPr id="27" name="Grafik 26">
            <a:extLst>
              <a:ext uri="{FF2B5EF4-FFF2-40B4-BE49-F238E27FC236}">
                <a16:creationId xmlns:a16="http://schemas.microsoft.com/office/drawing/2014/main" id="{9C97BEB9-8696-8D29-BE82-438A82109943}"/>
              </a:ext>
            </a:extLst>
          </p:cNvPr>
          <p:cNvPicPr>
            <a:picLocks noChangeAspect="1"/>
          </p:cNvPicPr>
          <p:nvPr/>
        </p:nvPicPr>
        <p:blipFill>
          <a:blip r:embed="rId8"/>
          <a:stretch>
            <a:fillRect/>
          </a:stretch>
        </p:blipFill>
        <p:spPr>
          <a:xfrm>
            <a:off x="705914" y="3653868"/>
            <a:ext cx="3381847" cy="914528"/>
          </a:xfrm>
          <a:prstGeom prst="rect">
            <a:avLst/>
          </a:prstGeom>
        </p:spPr>
      </p:pic>
      <p:pic>
        <p:nvPicPr>
          <p:cNvPr id="29" name="Grafik 28">
            <a:extLst>
              <a:ext uri="{FF2B5EF4-FFF2-40B4-BE49-F238E27FC236}">
                <a16:creationId xmlns:a16="http://schemas.microsoft.com/office/drawing/2014/main" id="{0131C78C-C0D1-6BF0-6279-8CE7F2158F6D}"/>
              </a:ext>
            </a:extLst>
          </p:cNvPr>
          <p:cNvPicPr>
            <a:picLocks noChangeAspect="1"/>
          </p:cNvPicPr>
          <p:nvPr/>
        </p:nvPicPr>
        <p:blipFill>
          <a:blip r:embed="rId9"/>
          <a:stretch>
            <a:fillRect/>
          </a:stretch>
        </p:blipFill>
        <p:spPr>
          <a:xfrm>
            <a:off x="5303164" y="1250321"/>
            <a:ext cx="3391373" cy="743054"/>
          </a:xfrm>
          <a:prstGeom prst="rect">
            <a:avLst/>
          </a:prstGeom>
        </p:spPr>
      </p:pic>
      <p:pic>
        <p:nvPicPr>
          <p:cNvPr id="31" name="Grafik 30">
            <a:extLst>
              <a:ext uri="{FF2B5EF4-FFF2-40B4-BE49-F238E27FC236}">
                <a16:creationId xmlns:a16="http://schemas.microsoft.com/office/drawing/2014/main" id="{3CA5F269-BDE2-ADF3-9C28-C5089E9FEEFE}"/>
              </a:ext>
            </a:extLst>
          </p:cNvPr>
          <p:cNvPicPr>
            <a:picLocks noChangeAspect="1"/>
          </p:cNvPicPr>
          <p:nvPr/>
        </p:nvPicPr>
        <p:blipFill>
          <a:blip r:embed="rId10"/>
          <a:stretch>
            <a:fillRect/>
          </a:stretch>
        </p:blipFill>
        <p:spPr>
          <a:xfrm>
            <a:off x="3304600" y="2194992"/>
            <a:ext cx="2715004" cy="1171739"/>
          </a:xfrm>
          <a:prstGeom prst="rect">
            <a:avLst/>
          </a:prstGeom>
        </p:spPr>
      </p:pic>
    </p:spTree>
    <p:extLst>
      <p:ext uri="{BB962C8B-B14F-4D97-AF65-F5344CB8AC3E}">
        <p14:creationId xmlns:p14="http://schemas.microsoft.com/office/powerpoint/2010/main" val="1722783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BED64-6C21-E786-C07D-033C8EC424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11E8ED-6D84-2FF0-F949-517B5ABE9BB8}"/>
              </a:ext>
            </a:extLst>
          </p:cNvPr>
          <p:cNvSpPr>
            <a:spLocks noGrp="1"/>
          </p:cNvSpPr>
          <p:nvPr>
            <p:ph type="title"/>
          </p:nvPr>
        </p:nvSpPr>
        <p:spPr>
          <a:xfrm>
            <a:off x="572591" y="679691"/>
            <a:ext cx="7603889" cy="384721"/>
          </a:xfrm>
        </p:spPr>
        <p:txBody>
          <a:bodyPr/>
          <a:lstStyle/>
          <a:p>
            <a:r>
              <a:rPr lang="de-DE" dirty="0"/>
              <a:t>Neues aus der Geschäftsstelle</a:t>
            </a:r>
          </a:p>
        </p:txBody>
      </p:sp>
      <p:sp>
        <p:nvSpPr>
          <p:cNvPr id="6" name="Textplatzhalter 5">
            <a:extLst>
              <a:ext uri="{FF2B5EF4-FFF2-40B4-BE49-F238E27FC236}">
                <a16:creationId xmlns:a16="http://schemas.microsoft.com/office/drawing/2014/main" id="{FDDDAD67-F215-E1DF-D4C8-9ABB36EF6A18}"/>
              </a:ext>
            </a:extLst>
          </p:cNvPr>
          <p:cNvSpPr>
            <a:spLocks noGrp="1"/>
          </p:cNvSpPr>
          <p:nvPr>
            <p:ph type="body" sz="quarter" idx="23"/>
          </p:nvPr>
        </p:nvSpPr>
        <p:spPr>
          <a:xfrm>
            <a:off x="1916313" y="2314550"/>
            <a:ext cx="1438075" cy="1085900"/>
          </a:xfrm>
        </p:spPr>
        <p:txBody>
          <a:bodyPr>
            <a:normAutofit/>
          </a:bodyPr>
          <a:lstStyle/>
          <a:p>
            <a:pPr algn="ctr"/>
            <a:endParaRPr lang="de-DE" sz="1000" b="1" dirty="0"/>
          </a:p>
          <a:p>
            <a:pPr algn="ctr"/>
            <a:r>
              <a:rPr lang="de-DE" sz="2000" b="1" dirty="0"/>
              <a:t>Newsletter</a:t>
            </a:r>
          </a:p>
        </p:txBody>
      </p:sp>
      <p:sp>
        <p:nvSpPr>
          <p:cNvPr id="9" name="Textplatzhalter 8">
            <a:extLst>
              <a:ext uri="{FF2B5EF4-FFF2-40B4-BE49-F238E27FC236}">
                <a16:creationId xmlns:a16="http://schemas.microsoft.com/office/drawing/2014/main" id="{62E64D79-C7E4-0962-C435-75FE4E76FFCC}"/>
              </a:ext>
            </a:extLst>
          </p:cNvPr>
          <p:cNvSpPr>
            <a:spLocks noGrp="1"/>
          </p:cNvSpPr>
          <p:nvPr>
            <p:ph type="body" sz="quarter" idx="34"/>
          </p:nvPr>
        </p:nvSpPr>
        <p:spPr>
          <a:xfrm>
            <a:off x="3850217" y="2314550"/>
            <a:ext cx="1438075" cy="1085900"/>
          </a:xfrm>
        </p:spPr>
        <p:txBody>
          <a:bodyPr/>
          <a:lstStyle/>
          <a:p>
            <a:endParaRPr lang="de-DE" dirty="0"/>
          </a:p>
          <a:p>
            <a:pPr algn="ctr"/>
            <a:r>
              <a:rPr lang="de-DE" sz="2000" b="1" dirty="0"/>
              <a:t>Website</a:t>
            </a:r>
          </a:p>
          <a:p>
            <a:endParaRPr lang="de-DE" dirty="0"/>
          </a:p>
          <a:p>
            <a:endParaRPr lang="de-DE" dirty="0"/>
          </a:p>
        </p:txBody>
      </p:sp>
      <p:sp>
        <p:nvSpPr>
          <p:cNvPr id="10" name="Textplatzhalter 9">
            <a:extLst>
              <a:ext uri="{FF2B5EF4-FFF2-40B4-BE49-F238E27FC236}">
                <a16:creationId xmlns:a16="http://schemas.microsoft.com/office/drawing/2014/main" id="{B3377A8D-737F-6F3B-BADC-1537EB04C957}"/>
              </a:ext>
            </a:extLst>
          </p:cNvPr>
          <p:cNvSpPr>
            <a:spLocks noGrp="1"/>
          </p:cNvSpPr>
          <p:nvPr>
            <p:ph type="body" sz="quarter" idx="35"/>
          </p:nvPr>
        </p:nvSpPr>
        <p:spPr>
          <a:xfrm>
            <a:off x="5794631" y="2314550"/>
            <a:ext cx="1438075" cy="1085900"/>
          </a:xfrm>
        </p:spPr>
        <p:txBody>
          <a:bodyPr/>
          <a:lstStyle/>
          <a:p>
            <a:endParaRPr lang="de-DE" dirty="0"/>
          </a:p>
          <a:p>
            <a:pPr algn="ctr"/>
            <a:r>
              <a:rPr lang="de-DE" sz="2000" b="1" dirty="0" err="1"/>
              <a:t>Social</a:t>
            </a:r>
            <a:r>
              <a:rPr lang="de-DE" sz="2000" b="1" dirty="0"/>
              <a:t> Media</a:t>
            </a:r>
          </a:p>
        </p:txBody>
      </p:sp>
      <p:sp>
        <p:nvSpPr>
          <p:cNvPr id="4" name="Datumsplatzhalter 3">
            <a:extLst>
              <a:ext uri="{FF2B5EF4-FFF2-40B4-BE49-F238E27FC236}">
                <a16:creationId xmlns:a16="http://schemas.microsoft.com/office/drawing/2014/main" id="{0026E544-93B3-5F8B-0B1D-5991039F15A3}"/>
              </a:ext>
            </a:extLst>
          </p:cNvPr>
          <p:cNvSpPr>
            <a:spLocks noGrp="1"/>
          </p:cNvSpPr>
          <p:nvPr>
            <p:ph type="dt" sz="half" idx="17"/>
          </p:nvPr>
        </p:nvSpPr>
        <p:spPr/>
        <p:txBody>
          <a:bodyPr/>
          <a:lstStyle/>
          <a:p>
            <a:fld id="{24919FCF-E714-4302-A2B9-44D05B4CF111}" type="datetime1">
              <a:rPr lang="de-DE" sz="900" smtClean="0"/>
              <a:t>11.04.2025</a:t>
            </a:fld>
            <a:endParaRPr lang="de-DE" sz="900" dirty="0"/>
          </a:p>
        </p:txBody>
      </p:sp>
      <p:sp>
        <p:nvSpPr>
          <p:cNvPr id="8" name="Inhaltsplatzhalter 7">
            <a:extLst>
              <a:ext uri="{FF2B5EF4-FFF2-40B4-BE49-F238E27FC236}">
                <a16:creationId xmlns:a16="http://schemas.microsoft.com/office/drawing/2014/main" id="{A9AF9BA2-1E7E-D55B-5048-66EF8141B8A7}"/>
              </a:ext>
            </a:extLst>
          </p:cNvPr>
          <p:cNvSpPr>
            <a:spLocks noGrp="1"/>
          </p:cNvSpPr>
          <p:nvPr>
            <p:ph sz="quarter" idx="27"/>
          </p:nvPr>
        </p:nvSpPr>
        <p:spPr>
          <a:xfrm>
            <a:off x="3069575" y="4078211"/>
            <a:ext cx="4073238" cy="998992"/>
          </a:xfrm>
        </p:spPr>
        <p:txBody>
          <a:bodyPr>
            <a:noAutofit/>
          </a:bodyPr>
          <a:lstStyle/>
          <a:p>
            <a:r>
              <a:rPr lang="de-DE" sz="2000" b="1" dirty="0"/>
              <a:t>Landesweite Kooperation</a:t>
            </a:r>
          </a:p>
          <a:p>
            <a:r>
              <a:rPr lang="de-DE" sz="2000" b="1" dirty="0"/>
              <a:t>Werkzeugkasten der HGS</a:t>
            </a:r>
          </a:p>
          <a:p>
            <a:r>
              <a:rPr lang="de-DE" sz="2000" b="1" dirty="0"/>
              <a:t>Strukturierter Ansatz </a:t>
            </a:r>
          </a:p>
        </p:txBody>
      </p:sp>
      <p:sp>
        <p:nvSpPr>
          <p:cNvPr id="7" name="Fußzeilenplatzhalter 6">
            <a:extLst>
              <a:ext uri="{FF2B5EF4-FFF2-40B4-BE49-F238E27FC236}">
                <a16:creationId xmlns:a16="http://schemas.microsoft.com/office/drawing/2014/main" id="{D9F97E6C-2BA4-A551-DC4C-56CAF8F40810}"/>
              </a:ext>
            </a:extLst>
          </p:cNvPr>
          <p:cNvSpPr txBox="1">
            <a:spLocks/>
          </p:cNvSpPr>
          <p:nvPr/>
        </p:nvSpPr>
        <p:spPr>
          <a:xfrm>
            <a:off x="2056861" y="5324650"/>
            <a:ext cx="1967998" cy="335840"/>
          </a:xfrm>
          <a:prstGeom prst="rect">
            <a:avLst/>
          </a:prstGeom>
        </p:spPr>
        <p:txBody>
          <a:bodyPr/>
          <a:lstStyle>
            <a:defPPr>
              <a:defRPr lang="en-US"/>
            </a:defPPr>
            <a:lvl1pPr marL="0" algn="l" defTabSz="160457" rtl="0" eaLnBrk="1" latinLnBrk="0" hangingPunct="1">
              <a:defRPr sz="632" kern="1200">
                <a:solidFill>
                  <a:schemeClr val="tx1"/>
                </a:solidFill>
                <a:latin typeface="+mn-lt"/>
                <a:ea typeface="+mn-ea"/>
                <a:cs typeface="+mn-cs"/>
              </a:defRPr>
            </a:lvl1pPr>
            <a:lvl2pPr marL="160457" algn="l" defTabSz="160457" rtl="0" eaLnBrk="1" latinLnBrk="0" hangingPunct="1">
              <a:defRPr sz="632" kern="1200">
                <a:solidFill>
                  <a:schemeClr val="tx1"/>
                </a:solidFill>
                <a:latin typeface="+mn-lt"/>
                <a:ea typeface="+mn-ea"/>
                <a:cs typeface="+mn-cs"/>
              </a:defRPr>
            </a:lvl2pPr>
            <a:lvl3pPr marL="320913" algn="l" defTabSz="160457" rtl="0" eaLnBrk="1" latinLnBrk="0" hangingPunct="1">
              <a:defRPr sz="632" kern="1200">
                <a:solidFill>
                  <a:schemeClr val="tx1"/>
                </a:solidFill>
                <a:latin typeface="+mn-lt"/>
                <a:ea typeface="+mn-ea"/>
                <a:cs typeface="+mn-cs"/>
              </a:defRPr>
            </a:lvl3pPr>
            <a:lvl4pPr marL="481370" algn="l" defTabSz="160457" rtl="0" eaLnBrk="1" latinLnBrk="0" hangingPunct="1">
              <a:defRPr sz="632" kern="1200">
                <a:solidFill>
                  <a:schemeClr val="tx1"/>
                </a:solidFill>
                <a:latin typeface="+mn-lt"/>
                <a:ea typeface="+mn-ea"/>
                <a:cs typeface="+mn-cs"/>
              </a:defRPr>
            </a:lvl4pPr>
            <a:lvl5pPr marL="641827" algn="l" defTabSz="160457" rtl="0" eaLnBrk="1" latinLnBrk="0" hangingPunct="1">
              <a:defRPr sz="632" kern="1200">
                <a:solidFill>
                  <a:schemeClr val="tx1"/>
                </a:solidFill>
                <a:latin typeface="+mn-lt"/>
                <a:ea typeface="+mn-ea"/>
                <a:cs typeface="+mn-cs"/>
              </a:defRPr>
            </a:lvl5pPr>
            <a:lvl6pPr marL="802283" algn="l" defTabSz="160457" rtl="0" eaLnBrk="1" latinLnBrk="0" hangingPunct="1">
              <a:defRPr sz="632" kern="1200">
                <a:solidFill>
                  <a:schemeClr val="tx1"/>
                </a:solidFill>
                <a:latin typeface="+mn-lt"/>
                <a:ea typeface="+mn-ea"/>
                <a:cs typeface="+mn-cs"/>
              </a:defRPr>
            </a:lvl6pPr>
            <a:lvl7pPr marL="962740" algn="l" defTabSz="160457" rtl="0" eaLnBrk="1" latinLnBrk="0" hangingPunct="1">
              <a:defRPr sz="632" kern="1200">
                <a:solidFill>
                  <a:schemeClr val="tx1"/>
                </a:solidFill>
                <a:latin typeface="+mn-lt"/>
                <a:ea typeface="+mn-ea"/>
                <a:cs typeface="+mn-cs"/>
              </a:defRPr>
            </a:lvl7pPr>
            <a:lvl8pPr marL="1123196" algn="l" defTabSz="160457" rtl="0" eaLnBrk="1" latinLnBrk="0" hangingPunct="1">
              <a:defRPr sz="632" kern="1200">
                <a:solidFill>
                  <a:schemeClr val="tx1"/>
                </a:solidFill>
                <a:latin typeface="+mn-lt"/>
                <a:ea typeface="+mn-ea"/>
                <a:cs typeface="+mn-cs"/>
              </a:defRPr>
            </a:lvl8pPr>
            <a:lvl9pPr marL="1283653" algn="l" defTabSz="160457" rtl="0" eaLnBrk="1" latinLnBrk="0" hangingPunct="1">
              <a:defRPr sz="632" kern="1200">
                <a:solidFill>
                  <a:schemeClr val="tx1"/>
                </a:solidFill>
                <a:latin typeface="+mn-lt"/>
                <a:ea typeface="+mn-ea"/>
                <a:cs typeface="+mn-cs"/>
              </a:defRPr>
            </a:lvl9pPr>
          </a:lstStyle>
          <a:p>
            <a:r>
              <a:rPr lang="de-DE" sz="1000" dirty="0">
                <a:solidFill>
                  <a:schemeClr val="bg2">
                    <a:lumMod val="50000"/>
                  </a:schemeClr>
                </a:solidFill>
              </a:rPr>
              <a:t>Bezirksverein | Bayern Nordost</a:t>
            </a:r>
          </a:p>
        </p:txBody>
      </p:sp>
    </p:spTree>
    <p:extLst>
      <p:ext uri="{BB962C8B-B14F-4D97-AF65-F5344CB8AC3E}">
        <p14:creationId xmlns:p14="http://schemas.microsoft.com/office/powerpoint/2010/main" val="55815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A46B2-BE71-4F8E-90F7-41AD8C54BD53}"/>
              </a:ext>
            </a:extLst>
          </p:cNvPr>
          <p:cNvSpPr>
            <a:spLocks noGrp="1"/>
          </p:cNvSpPr>
          <p:nvPr>
            <p:ph type="title"/>
          </p:nvPr>
        </p:nvSpPr>
        <p:spPr>
          <a:xfrm>
            <a:off x="770055" y="1459018"/>
            <a:ext cx="7603889" cy="1795363"/>
          </a:xfrm>
        </p:spPr>
        <p:txBody>
          <a:bodyPr/>
          <a:lstStyle/>
          <a:p>
            <a:r>
              <a:rPr lang="de-DE" sz="2400" dirty="0">
                <a:solidFill>
                  <a:srgbClr val="000000"/>
                </a:solidFill>
              </a:rPr>
              <a:t>Jahresbericht des Schatzmeisters für das abgelaufene Rechnungsjahr 2024 und den Haushaltsplan 2025</a:t>
            </a:r>
            <a:br>
              <a:rPr lang="de-DE" sz="2400" dirty="0">
                <a:solidFill>
                  <a:srgbClr val="000000"/>
                </a:solidFill>
              </a:rPr>
            </a:br>
            <a:br>
              <a:rPr lang="de-DE" sz="2400" dirty="0">
                <a:solidFill>
                  <a:srgbClr val="000000"/>
                </a:solidFill>
              </a:rPr>
            </a:br>
            <a:br>
              <a:rPr lang="de-DE" sz="2400" dirty="0">
                <a:solidFill>
                  <a:srgbClr val="000000"/>
                </a:solidFill>
              </a:rPr>
            </a:br>
            <a:r>
              <a:rPr lang="de-DE" sz="2400" dirty="0">
                <a:solidFill>
                  <a:srgbClr val="000000"/>
                </a:solidFill>
              </a:rPr>
              <a:t>Dipl.-Ing. (FH) Bodo Ikinger</a:t>
            </a:r>
          </a:p>
        </p:txBody>
      </p:sp>
      <p:sp>
        <p:nvSpPr>
          <p:cNvPr id="7" name="Textplatzhalter 6">
            <a:extLst>
              <a:ext uri="{FF2B5EF4-FFF2-40B4-BE49-F238E27FC236}">
                <a16:creationId xmlns:a16="http://schemas.microsoft.com/office/drawing/2014/main" id="{93536D60-4E29-43B7-B23D-CAE8039F8B68}"/>
              </a:ext>
            </a:extLst>
          </p:cNvPr>
          <p:cNvSpPr>
            <a:spLocks noGrp="1"/>
          </p:cNvSpPr>
          <p:nvPr>
            <p:ph type="body" sz="quarter" idx="16"/>
          </p:nvPr>
        </p:nvSpPr>
        <p:spPr/>
        <p:txBody>
          <a:bodyPr/>
          <a:lstStyle/>
          <a:p>
            <a:r>
              <a:rPr lang="de-DE" dirty="0"/>
              <a:t>Finanzen</a:t>
            </a:r>
          </a:p>
        </p:txBody>
      </p:sp>
      <p:sp>
        <p:nvSpPr>
          <p:cNvPr id="4" name="Datumsplatzhalter 3">
            <a:extLst>
              <a:ext uri="{FF2B5EF4-FFF2-40B4-BE49-F238E27FC236}">
                <a16:creationId xmlns:a16="http://schemas.microsoft.com/office/drawing/2014/main" id="{47E7A009-521D-43D9-90D1-8E16DF8031AA}"/>
              </a:ext>
            </a:extLst>
          </p:cNvPr>
          <p:cNvSpPr>
            <a:spLocks noGrp="1"/>
          </p:cNvSpPr>
          <p:nvPr>
            <p:ph type="dt" sz="half" idx="17"/>
          </p:nvPr>
        </p:nvSpPr>
        <p:spPr/>
        <p:txBody>
          <a:bodyPr/>
          <a:lstStyle/>
          <a:p>
            <a:pPr fontAlgn="base">
              <a:spcBef>
                <a:spcPct val="0"/>
              </a:spcBef>
              <a:spcAft>
                <a:spcPct val="0"/>
              </a:spcAft>
            </a:pPr>
            <a:fld id="{5E2CA63C-F92F-418E-80FE-05A28A89DDE9}" type="datetime1">
              <a:rPr lang="de-DE" smtClean="0"/>
              <a:t>11.04.2025</a:t>
            </a:fld>
            <a:endParaRPr lang="de-DE" dirty="0"/>
          </a:p>
        </p:txBody>
      </p:sp>
      <p:sp>
        <p:nvSpPr>
          <p:cNvPr id="5" name="Fußzeilenplatzhalter 4">
            <a:extLst>
              <a:ext uri="{FF2B5EF4-FFF2-40B4-BE49-F238E27FC236}">
                <a16:creationId xmlns:a16="http://schemas.microsoft.com/office/drawing/2014/main" id="{CEA3EFBA-7D1F-4095-8A72-B5F4703F6151}"/>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35CC2F4E-CD73-4C0A-942C-F9BFBB6E179D}"/>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13</a:t>
            </a:fld>
            <a:r>
              <a:rPr lang="de-DE"/>
              <a:t> /</a:t>
            </a:r>
            <a:endParaRPr lang="de-DE" dirty="0"/>
          </a:p>
        </p:txBody>
      </p:sp>
    </p:spTree>
    <p:extLst>
      <p:ext uri="{BB962C8B-B14F-4D97-AF65-F5344CB8AC3E}">
        <p14:creationId xmlns:p14="http://schemas.microsoft.com/office/powerpoint/2010/main" val="426406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DCAB6D2F-DBE9-4565-995E-F28333EB81AF}"/>
              </a:ext>
            </a:extLst>
          </p:cNvPr>
          <p:cNvSpPr>
            <a:spLocks noGrp="1"/>
          </p:cNvSpPr>
          <p:nvPr>
            <p:ph type="body" sz="quarter" idx="13"/>
          </p:nvPr>
        </p:nvSpPr>
        <p:spPr>
          <a:xfrm>
            <a:off x="662139" y="1648719"/>
            <a:ext cx="7596450" cy="3332159"/>
          </a:xfrm>
        </p:spPr>
        <p:txBody>
          <a:bodyPr/>
          <a:lstStyle/>
          <a:p>
            <a:endParaRPr lang="de-DE" dirty="0"/>
          </a:p>
          <a:p>
            <a:endParaRPr lang="de-DE" dirty="0"/>
          </a:p>
          <a:p>
            <a:endParaRPr lang="de-DE" dirty="0"/>
          </a:p>
          <a:p>
            <a:r>
              <a:rPr lang="de-DE" sz="2000" b="1" dirty="0"/>
              <a:t>Die Rechnungsprüfer</a:t>
            </a:r>
          </a:p>
          <a:p>
            <a:endParaRPr lang="de-DE" sz="2000" b="1" dirty="0"/>
          </a:p>
          <a:p>
            <a:r>
              <a:rPr lang="de-DE" sz="2000" b="1" dirty="0"/>
              <a:t>Herr Dr. Oliver Kreis und Herr Dipl.-Ing. (FH) Peter Busche</a:t>
            </a:r>
          </a:p>
          <a:p>
            <a:endParaRPr lang="de-DE" sz="2000" b="1" dirty="0"/>
          </a:p>
          <a:p>
            <a:r>
              <a:rPr lang="de-DE" sz="2000" b="1" dirty="0"/>
              <a:t>tragen den Bericht der Rechnungsprüfung vor</a:t>
            </a:r>
          </a:p>
        </p:txBody>
      </p:sp>
      <p:sp>
        <p:nvSpPr>
          <p:cNvPr id="2" name="Titel 1">
            <a:extLst>
              <a:ext uri="{FF2B5EF4-FFF2-40B4-BE49-F238E27FC236}">
                <a16:creationId xmlns:a16="http://schemas.microsoft.com/office/drawing/2014/main" id="{0D4EDB41-3FFB-4EE5-82F0-01D5364BCF26}"/>
              </a:ext>
            </a:extLst>
          </p:cNvPr>
          <p:cNvSpPr>
            <a:spLocks noGrp="1"/>
          </p:cNvSpPr>
          <p:nvPr>
            <p:ph type="title"/>
          </p:nvPr>
        </p:nvSpPr>
        <p:spPr/>
        <p:txBody>
          <a:bodyPr/>
          <a:lstStyle/>
          <a:p>
            <a:r>
              <a:rPr lang="de-DE" dirty="0"/>
              <a:t>Bericht der Rechnungsprüfenden</a:t>
            </a:r>
          </a:p>
        </p:txBody>
      </p:sp>
      <p:sp>
        <p:nvSpPr>
          <p:cNvPr id="8" name="Textplatzhalter 7">
            <a:extLst>
              <a:ext uri="{FF2B5EF4-FFF2-40B4-BE49-F238E27FC236}">
                <a16:creationId xmlns:a16="http://schemas.microsoft.com/office/drawing/2014/main" id="{3190AC8D-1E47-4BD6-AECE-EC034FBE780D}"/>
              </a:ext>
            </a:extLst>
          </p:cNvPr>
          <p:cNvSpPr>
            <a:spLocks noGrp="1"/>
          </p:cNvSpPr>
          <p:nvPr>
            <p:ph type="body" sz="quarter" idx="16"/>
          </p:nvPr>
        </p:nvSpPr>
        <p:spPr/>
        <p:txBody>
          <a:bodyPr/>
          <a:lstStyle/>
          <a:p>
            <a:r>
              <a:rPr lang="de-DE" dirty="0"/>
              <a:t>Finanzen</a:t>
            </a:r>
          </a:p>
        </p:txBody>
      </p:sp>
      <p:sp>
        <p:nvSpPr>
          <p:cNvPr id="4" name="Datumsplatzhalter 3">
            <a:extLst>
              <a:ext uri="{FF2B5EF4-FFF2-40B4-BE49-F238E27FC236}">
                <a16:creationId xmlns:a16="http://schemas.microsoft.com/office/drawing/2014/main" id="{D30E614D-9274-4661-9A09-269EDF306C8E}"/>
              </a:ext>
            </a:extLst>
          </p:cNvPr>
          <p:cNvSpPr>
            <a:spLocks noGrp="1"/>
          </p:cNvSpPr>
          <p:nvPr>
            <p:ph type="dt" sz="half" idx="17"/>
          </p:nvPr>
        </p:nvSpPr>
        <p:spPr/>
        <p:txBody>
          <a:bodyPr/>
          <a:lstStyle/>
          <a:p>
            <a:pPr fontAlgn="base">
              <a:spcBef>
                <a:spcPct val="0"/>
              </a:spcBef>
              <a:spcAft>
                <a:spcPct val="0"/>
              </a:spcAft>
            </a:pPr>
            <a:fld id="{A1A7C1BD-76FF-437A-B454-4CC720F0688A}" type="datetime1">
              <a:rPr lang="de-DE" smtClean="0"/>
              <a:t>11.04.2025</a:t>
            </a:fld>
            <a:endParaRPr lang="de-DE" dirty="0"/>
          </a:p>
        </p:txBody>
      </p:sp>
      <p:sp>
        <p:nvSpPr>
          <p:cNvPr id="5" name="Fußzeilenplatzhalter 4">
            <a:extLst>
              <a:ext uri="{FF2B5EF4-FFF2-40B4-BE49-F238E27FC236}">
                <a16:creationId xmlns:a16="http://schemas.microsoft.com/office/drawing/2014/main" id="{0E9A92FB-3DB8-49DF-982C-A8ED1C492720}"/>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17F833E7-3D32-4E18-A0BD-5577AB62F8B2}"/>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14</a:t>
            </a:fld>
            <a:r>
              <a:rPr lang="de-DE"/>
              <a:t> /</a:t>
            </a:r>
            <a:endParaRPr lang="de-DE" dirty="0"/>
          </a:p>
        </p:txBody>
      </p:sp>
    </p:spTree>
    <p:extLst>
      <p:ext uri="{BB962C8B-B14F-4D97-AF65-F5344CB8AC3E}">
        <p14:creationId xmlns:p14="http://schemas.microsoft.com/office/powerpoint/2010/main" val="1669636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43829A0D-C6F1-4F42-87CB-62F365EA3F95}"/>
              </a:ext>
            </a:extLst>
          </p:cNvPr>
          <p:cNvSpPr>
            <a:spLocks noGrp="1"/>
          </p:cNvSpPr>
          <p:nvPr>
            <p:ph type="body" sz="quarter" idx="13"/>
          </p:nvPr>
        </p:nvSpPr>
        <p:spPr>
          <a:xfrm>
            <a:off x="583439" y="1284977"/>
            <a:ext cx="7596450" cy="3628266"/>
          </a:xfrm>
        </p:spPr>
        <p:txBody>
          <a:bodyPr/>
          <a:lstStyle/>
          <a:p>
            <a:endParaRPr lang="de-DE" sz="2000" b="1" dirty="0"/>
          </a:p>
          <a:p>
            <a:endParaRPr lang="de-DE" sz="2000" b="1" dirty="0"/>
          </a:p>
          <a:p>
            <a:r>
              <a:rPr lang="de-DE" sz="2000" b="1" dirty="0"/>
              <a:t>Dipl.-Ing. Günter Schmid, Koordination Netzwerke</a:t>
            </a:r>
            <a:br>
              <a:rPr lang="de-DE" sz="2000" b="1" dirty="0"/>
            </a:br>
            <a:endParaRPr lang="de-DE" sz="2000" b="1" dirty="0"/>
          </a:p>
          <a:p>
            <a:endParaRPr lang="de-DE" sz="2000" b="1" dirty="0"/>
          </a:p>
          <a:p>
            <a:r>
              <a:rPr lang="de-DE" sz="2000" b="1" dirty="0"/>
              <a:t>Dipl.-Ing. Friedrich Janner, Koordination Bezirksgruppen</a:t>
            </a:r>
          </a:p>
          <a:p>
            <a:endParaRPr lang="de-DE" sz="2000" b="1" dirty="0"/>
          </a:p>
          <a:p>
            <a:endParaRPr lang="de-DE" sz="2000" b="1" dirty="0"/>
          </a:p>
          <a:p>
            <a:r>
              <a:rPr lang="de-DE" sz="2000" b="1" dirty="0"/>
              <a:t>Frau Dr. Verena Schmidt, Koordination FIB</a:t>
            </a:r>
          </a:p>
          <a:p>
            <a:endParaRPr lang="de-DE" sz="2000" b="1" dirty="0"/>
          </a:p>
          <a:p>
            <a:endParaRPr lang="de-DE" sz="2000" b="1" dirty="0"/>
          </a:p>
          <a:p>
            <a:r>
              <a:rPr lang="de-DE" sz="2000" b="1" dirty="0"/>
              <a:t>Dipl.-Wirt.-Ing. Eberhard Petri, Hochschulprojekte</a:t>
            </a:r>
            <a:br>
              <a:rPr lang="de-DE" sz="2000" b="1" dirty="0"/>
            </a:br>
            <a:endParaRPr lang="de-DE" sz="2000" b="1" dirty="0"/>
          </a:p>
          <a:p>
            <a:endParaRPr lang="de-DE" sz="2000" b="1" dirty="0"/>
          </a:p>
          <a:p>
            <a:r>
              <a:rPr lang="de-DE" sz="2000" b="1" dirty="0"/>
              <a:t>Michael Gundermann, Koordination Young Engineers </a:t>
            </a:r>
            <a:endParaRPr lang="de-DE" sz="2000" b="1" dirty="0">
              <a:solidFill>
                <a:srgbClr val="FF0000"/>
              </a:solidFill>
            </a:endParaRPr>
          </a:p>
        </p:txBody>
      </p:sp>
      <p:sp>
        <p:nvSpPr>
          <p:cNvPr id="2" name="Titel 1">
            <a:extLst>
              <a:ext uri="{FF2B5EF4-FFF2-40B4-BE49-F238E27FC236}">
                <a16:creationId xmlns:a16="http://schemas.microsoft.com/office/drawing/2014/main" id="{9E252FE3-21D1-4BF9-AFF1-84B9642C4002}"/>
              </a:ext>
            </a:extLst>
          </p:cNvPr>
          <p:cNvSpPr>
            <a:spLocks noGrp="1"/>
          </p:cNvSpPr>
          <p:nvPr>
            <p:ph type="title"/>
          </p:nvPr>
        </p:nvSpPr>
        <p:spPr>
          <a:xfrm>
            <a:off x="576000" y="697409"/>
            <a:ext cx="7603889" cy="384721"/>
          </a:xfrm>
        </p:spPr>
        <p:txBody>
          <a:bodyPr/>
          <a:lstStyle/>
          <a:p>
            <a:r>
              <a:rPr lang="de-DE" dirty="0"/>
              <a:t>Aktivitäten der Bezirksgruppen und Netzwerke</a:t>
            </a:r>
          </a:p>
        </p:txBody>
      </p:sp>
      <p:sp>
        <p:nvSpPr>
          <p:cNvPr id="4" name="Datumsplatzhalter 3">
            <a:extLst>
              <a:ext uri="{FF2B5EF4-FFF2-40B4-BE49-F238E27FC236}">
                <a16:creationId xmlns:a16="http://schemas.microsoft.com/office/drawing/2014/main" id="{3BCB552C-85A3-4634-AB6F-563CCB820259}"/>
              </a:ext>
            </a:extLst>
          </p:cNvPr>
          <p:cNvSpPr>
            <a:spLocks noGrp="1"/>
          </p:cNvSpPr>
          <p:nvPr>
            <p:ph type="dt" sz="half" idx="17"/>
          </p:nvPr>
        </p:nvSpPr>
        <p:spPr/>
        <p:txBody>
          <a:bodyPr/>
          <a:lstStyle/>
          <a:p>
            <a:pPr fontAlgn="base">
              <a:spcBef>
                <a:spcPct val="0"/>
              </a:spcBef>
              <a:spcAft>
                <a:spcPct val="0"/>
              </a:spcAft>
            </a:pPr>
            <a:fld id="{A1DCF5C0-E4EA-4C2B-933C-4FF26BCB076E}" type="datetime1">
              <a:rPr lang="de-DE" smtClean="0"/>
              <a:t>11.04.2025</a:t>
            </a:fld>
            <a:endParaRPr lang="de-DE" dirty="0"/>
          </a:p>
        </p:txBody>
      </p:sp>
      <p:sp>
        <p:nvSpPr>
          <p:cNvPr id="5" name="Fußzeilenplatzhalter 4">
            <a:extLst>
              <a:ext uri="{FF2B5EF4-FFF2-40B4-BE49-F238E27FC236}">
                <a16:creationId xmlns:a16="http://schemas.microsoft.com/office/drawing/2014/main" id="{C5AD6F27-A4CB-4DC6-834E-4BECC8E21D32}"/>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88D1CA50-9A3C-4311-A1F7-302411B38D3B}"/>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15</a:t>
            </a:fld>
            <a:r>
              <a:rPr lang="de-DE"/>
              <a:t> /</a:t>
            </a:r>
            <a:endParaRPr lang="de-DE" dirty="0"/>
          </a:p>
        </p:txBody>
      </p:sp>
    </p:spTree>
    <p:extLst>
      <p:ext uri="{BB962C8B-B14F-4D97-AF65-F5344CB8AC3E}">
        <p14:creationId xmlns:p14="http://schemas.microsoft.com/office/powerpoint/2010/main" val="4069289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DFA320E1-0ADE-062E-C4A2-95791BD2881E}"/>
              </a:ext>
            </a:extLst>
          </p:cNvPr>
          <p:cNvSpPr>
            <a:spLocks noGrp="1"/>
          </p:cNvSpPr>
          <p:nvPr>
            <p:ph type="subTitle" idx="1"/>
          </p:nvPr>
        </p:nvSpPr>
        <p:spPr>
          <a:xfrm>
            <a:off x="3005528" y="3527272"/>
            <a:ext cx="5433933" cy="284693"/>
          </a:xfrm>
        </p:spPr>
        <p:txBody>
          <a:bodyPr/>
          <a:lstStyle/>
          <a:p>
            <a:r>
              <a:rPr lang="de-DE" sz="2400" dirty="0"/>
              <a:t>Jahresmitgliederversammlung 2025</a:t>
            </a:r>
          </a:p>
        </p:txBody>
      </p:sp>
      <p:sp>
        <p:nvSpPr>
          <p:cNvPr id="4" name="Titel 3">
            <a:extLst>
              <a:ext uri="{FF2B5EF4-FFF2-40B4-BE49-F238E27FC236}">
                <a16:creationId xmlns:a16="http://schemas.microsoft.com/office/drawing/2014/main" id="{46667964-604D-B7DE-E513-AF5AE24C7847}"/>
              </a:ext>
            </a:extLst>
          </p:cNvPr>
          <p:cNvSpPr>
            <a:spLocks noGrp="1"/>
          </p:cNvSpPr>
          <p:nvPr>
            <p:ph type="title"/>
          </p:nvPr>
        </p:nvSpPr>
        <p:spPr>
          <a:xfrm>
            <a:off x="3005528" y="2054624"/>
            <a:ext cx="5811416" cy="404726"/>
          </a:xfrm>
        </p:spPr>
        <p:txBody>
          <a:bodyPr/>
          <a:lstStyle/>
          <a:p>
            <a:r>
              <a:rPr lang="de-DE" sz="4000" dirty="0"/>
              <a:t>Bericht der VDI-Netzwerke</a:t>
            </a:r>
          </a:p>
        </p:txBody>
      </p:sp>
      <p:grpSp>
        <p:nvGrpSpPr>
          <p:cNvPr id="5" name="Gruppieren 4">
            <a:extLst>
              <a:ext uri="{FF2B5EF4-FFF2-40B4-BE49-F238E27FC236}">
                <a16:creationId xmlns:a16="http://schemas.microsoft.com/office/drawing/2014/main" id="{4E16902C-194B-32C1-EFB2-61A22C2F9EBF}"/>
              </a:ext>
            </a:extLst>
          </p:cNvPr>
          <p:cNvGrpSpPr>
            <a:grpSpLocks noGrp="1" noUngrp="1" noRot="1" noMove="1" noResize="1"/>
          </p:cNvGrpSpPr>
          <p:nvPr/>
        </p:nvGrpSpPr>
        <p:grpSpPr>
          <a:xfrm>
            <a:off x="400937" y="2625145"/>
            <a:ext cx="2265685" cy="1823151"/>
            <a:chOff x="782638" y="2272567"/>
            <a:chExt cx="2265685" cy="1823151"/>
          </a:xfrm>
        </p:grpSpPr>
        <p:sp>
          <p:nvSpPr>
            <p:cNvPr id="7" name="Rechteck 6">
              <a:extLst>
                <a:ext uri="{FF2B5EF4-FFF2-40B4-BE49-F238E27FC236}">
                  <a16:creationId xmlns:a16="http://schemas.microsoft.com/office/drawing/2014/main" id="{636572A6-E32A-3A5C-3C3B-86C5971C7905}"/>
                </a:ext>
              </a:extLst>
            </p:cNvPr>
            <p:cNvSpPr>
              <a:spLocks noGrp="1" noRot="1" noMove="1" noResize="1" noEditPoints="1" noAdjustHandles="1" noChangeArrowheads="1" noChangeShapeType="1"/>
            </p:cNvSpPr>
            <p:nvPr/>
          </p:nvSpPr>
          <p:spPr>
            <a:xfrm>
              <a:off x="782638" y="2497601"/>
              <a:ext cx="2040093" cy="1598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nvGrpSpPr>
            <p:cNvPr id="8" name="Gruppieren 7">
              <a:extLst>
                <a:ext uri="{FF2B5EF4-FFF2-40B4-BE49-F238E27FC236}">
                  <a16:creationId xmlns:a16="http://schemas.microsoft.com/office/drawing/2014/main" id="{FC4E2684-1DED-988D-7A8F-5B5EE8F56C15}"/>
                </a:ext>
              </a:extLst>
            </p:cNvPr>
            <p:cNvGrpSpPr>
              <a:grpSpLocks noGrp="1" noUngrp="1" noRot="1" noMove="1" noResize="1"/>
            </p:cNvGrpSpPr>
            <p:nvPr/>
          </p:nvGrpSpPr>
          <p:grpSpPr>
            <a:xfrm>
              <a:off x="2356898" y="2272567"/>
              <a:ext cx="691425" cy="691425"/>
              <a:chOff x="5706319" y="5440101"/>
              <a:chExt cx="2048719" cy="2048719"/>
            </a:xfrm>
          </p:grpSpPr>
          <p:sp>
            <p:nvSpPr>
              <p:cNvPr id="10" name="Rechteck 9">
                <a:extLst>
                  <a:ext uri="{FF2B5EF4-FFF2-40B4-BE49-F238E27FC236}">
                    <a16:creationId xmlns:a16="http://schemas.microsoft.com/office/drawing/2014/main" id="{DD61EFE6-1E30-4DD0-E6D2-272B74FD743A}"/>
                  </a:ext>
                </a:extLst>
              </p:cNvPr>
              <p:cNvSpPr>
                <a:spLocks noGrp="1" noRot="1" noMove="1" noResize="1" noEditPoints="1" noAdjustHandles="1" noChangeArrowheads="1" noChangeShapeType="1"/>
              </p:cNvSpPr>
              <p:nvPr/>
            </p:nvSpPr>
            <p:spPr>
              <a:xfrm>
                <a:off x="5706319" y="5440101"/>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sp>
            <p:nvSpPr>
              <p:cNvPr id="11" name="Rechteck 10">
                <a:extLst>
                  <a:ext uri="{FF2B5EF4-FFF2-40B4-BE49-F238E27FC236}">
                    <a16:creationId xmlns:a16="http://schemas.microsoft.com/office/drawing/2014/main" id="{6B5118DD-50E0-4D67-DCCE-29A52C0FE622}"/>
                  </a:ext>
                </a:extLst>
              </p:cNvPr>
              <p:cNvSpPr>
                <a:spLocks noGrp="1" noRot="1" noMove="1" noResize="1" noEditPoints="1" noAdjustHandles="1" noChangeArrowheads="1" noChangeShapeType="1"/>
              </p:cNvSpPr>
              <p:nvPr/>
            </p:nvSpPr>
            <p:spPr>
              <a:xfrm rot="16200000">
                <a:off x="6395634" y="6131068"/>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sp>
          <p:nvSpPr>
            <p:cNvPr id="9" name="Textfeld 8">
              <a:extLst>
                <a:ext uri="{FF2B5EF4-FFF2-40B4-BE49-F238E27FC236}">
                  <a16:creationId xmlns:a16="http://schemas.microsoft.com/office/drawing/2014/main" id="{CF1D6F56-C64A-9D75-52C8-D1B3889238DC}"/>
                </a:ext>
              </a:extLst>
            </p:cNvPr>
            <p:cNvSpPr txBox="1">
              <a:spLocks/>
            </p:cNvSpPr>
            <p:nvPr/>
          </p:nvSpPr>
          <p:spPr>
            <a:xfrm>
              <a:off x="783779" y="2497602"/>
              <a:ext cx="2040093" cy="1598116"/>
            </a:xfrm>
            <a:prstGeom prst="rect">
              <a:avLst/>
            </a:prstGeom>
            <a:noFill/>
          </p:spPr>
          <p:txBody>
            <a:bodyPr wrap="square" lIns="125999" tIns="125999" rIns="108000" bIns="0" rtlCol="0" anchor="ctr">
              <a:noAutofit/>
            </a:bodyPr>
            <a:lstStyle/>
            <a:p>
              <a:pPr>
                <a:lnSpc>
                  <a:spcPts val="3645"/>
                </a:lnSpc>
              </a:pPr>
              <a:r>
                <a:rPr lang="de-DE" sz="2800" b="1" dirty="0">
                  <a:solidFill>
                    <a:schemeClr val="bg2"/>
                  </a:solidFill>
                  <a:latin typeface="Rajdhani Bold" panose="02000000000000000000" pitchFamily="2" charset="0"/>
                  <a:cs typeface="Rajdhani Bold" panose="02000000000000000000" pitchFamily="2" charset="0"/>
                </a:rPr>
                <a:t>Wir</a:t>
              </a:r>
            </a:p>
            <a:p>
              <a:pPr>
                <a:lnSpc>
                  <a:spcPts val="3645"/>
                </a:lnSpc>
              </a:pPr>
              <a:r>
                <a:rPr lang="de-DE" sz="2800" b="1" dirty="0">
                  <a:solidFill>
                    <a:schemeClr val="bg2"/>
                  </a:solidFill>
                  <a:latin typeface="Rajdhani Bold" panose="02000000000000000000" pitchFamily="2" charset="0"/>
                  <a:cs typeface="Rajdhani Bold" panose="02000000000000000000" pitchFamily="2" charset="0"/>
                </a:rPr>
                <a:t>gestalten</a:t>
              </a:r>
            </a:p>
            <a:p>
              <a:pPr>
                <a:lnSpc>
                  <a:spcPts val="3645"/>
                </a:lnSpc>
              </a:pPr>
              <a:r>
                <a:rPr lang="de-DE" sz="2800" b="1" dirty="0">
                  <a:solidFill>
                    <a:srgbClr val="9DD0F4"/>
                  </a:solidFill>
                  <a:latin typeface="Rajdhani Bold" panose="02000000000000000000" pitchFamily="2" charset="0"/>
                  <a:cs typeface="Rajdhani Bold" panose="02000000000000000000" pitchFamily="2" charset="0"/>
                </a:rPr>
                <a:t>Zukunft</a:t>
              </a:r>
            </a:p>
          </p:txBody>
        </p:sp>
      </p:grpSp>
      <p:sp>
        <p:nvSpPr>
          <p:cNvPr id="3" name="Rechteck 2"/>
          <p:cNvSpPr/>
          <p:nvPr/>
        </p:nvSpPr>
        <p:spPr>
          <a:xfrm>
            <a:off x="6453266" y="4819338"/>
            <a:ext cx="1873770" cy="7195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637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1500" y="4228353"/>
            <a:ext cx="7581900" cy="498360"/>
          </a:xfrm>
        </p:spPr>
        <p:txBody>
          <a:bodyPr vert="horz" lIns="91440" tIns="45720" rIns="91440" bIns="45720" rtlCol="0" anchor="ctr">
            <a:normAutofit/>
          </a:bodyPr>
          <a:lstStyle/>
          <a:p>
            <a:pPr defTabSz="914400">
              <a:lnSpc>
                <a:spcPct val="90000"/>
              </a:lnSpc>
            </a:pPr>
            <a:r>
              <a:rPr lang="en-US" sz="2800">
                <a:latin typeface="+mj-lt"/>
                <a:cs typeface="+mj-cs"/>
              </a:rPr>
              <a:t>Business-Frühstück</a:t>
            </a:r>
          </a:p>
        </p:txBody>
      </p:sp>
      <p:sp>
        <p:nvSpPr>
          <p:cNvPr id="4" name="Textplatzhalter 3"/>
          <p:cNvSpPr>
            <a:spLocks noGrp="1"/>
          </p:cNvSpPr>
          <p:nvPr>
            <p:ph type="body" sz="quarter" idx="16"/>
          </p:nvPr>
        </p:nvSpPr>
        <p:spPr>
          <a:xfrm>
            <a:off x="571500" y="4726715"/>
            <a:ext cx="7581900" cy="456471"/>
          </a:xfrm>
        </p:spPr>
        <p:txBody>
          <a:bodyPr vert="horz" lIns="91440" tIns="45720" rIns="91440" bIns="45720" rtlCol="0" anchor="t">
            <a:normAutofit/>
          </a:bodyPr>
          <a:lstStyle/>
          <a:p>
            <a:pPr defTabSz="914400">
              <a:spcBef>
                <a:spcPts val="1000"/>
              </a:spcBef>
            </a:pPr>
            <a:r>
              <a:rPr lang="en-US" sz="1400">
                <a:solidFill>
                  <a:schemeClr val="tx1"/>
                </a:solidFill>
                <a:latin typeface="+mn-lt"/>
              </a:rPr>
              <a:t>Bericht der VDI-Netzwerke</a:t>
            </a:r>
          </a:p>
        </p:txBody>
      </p:sp>
      <p:pic>
        <p:nvPicPr>
          <p:cNvPr id="8" name="Grafik 7">
            <a:extLst>
              <a:ext uri="{FF2B5EF4-FFF2-40B4-BE49-F238E27FC236}">
                <a16:creationId xmlns:a16="http://schemas.microsoft.com/office/drawing/2014/main" id="{46652BEC-E8DC-CC06-58A3-E879AD29B58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 y="-32"/>
            <a:ext cx="9143980" cy="3477282"/>
          </a:xfrm>
          <a:prstGeom prst="rect">
            <a:avLst/>
          </a:prstGeom>
        </p:spPr>
      </p:pic>
      <p:sp>
        <p:nvSpPr>
          <p:cNvPr id="9" name="Datumsplatzhalter 8">
            <a:extLst>
              <a:ext uri="{FF2B5EF4-FFF2-40B4-BE49-F238E27FC236}">
                <a16:creationId xmlns:a16="http://schemas.microsoft.com/office/drawing/2014/main" id="{D566A810-9C31-1CD5-7A47-A549629B2CA1}"/>
              </a:ext>
            </a:extLst>
          </p:cNvPr>
          <p:cNvSpPr>
            <a:spLocks noGrp="1"/>
          </p:cNvSpPr>
          <p:nvPr>
            <p:ph type="dt" sz="half" idx="17"/>
          </p:nvPr>
        </p:nvSpPr>
        <p:spPr/>
        <p:txBody>
          <a:bodyPr/>
          <a:lstStyle/>
          <a:p>
            <a:fld id="{4E6E2C0E-996A-42C6-8954-CE6B47B8B2B1}" type="datetime1">
              <a:rPr lang="de-DE" sz="900" smtClean="0"/>
              <a:t>11.04.2025</a:t>
            </a:fld>
            <a:endParaRPr lang="de-DE" sz="900" dirty="0"/>
          </a:p>
        </p:txBody>
      </p:sp>
    </p:spTree>
    <p:extLst>
      <p:ext uri="{BB962C8B-B14F-4D97-AF65-F5344CB8AC3E}">
        <p14:creationId xmlns:p14="http://schemas.microsoft.com/office/powerpoint/2010/main" val="144636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1500" y="4228353"/>
            <a:ext cx="7581900" cy="498360"/>
          </a:xfrm>
        </p:spPr>
        <p:txBody>
          <a:bodyPr vert="horz" lIns="91440" tIns="45720" rIns="91440" bIns="45720" rtlCol="0" anchor="ctr">
            <a:normAutofit/>
          </a:bodyPr>
          <a:lstStyle/>
          <a:p>
            <a:pPr defTabSz="914400">
              <a:lnSpc>
                <a:spcPct val="90000"/>
              </a:lnSpc>
            </a:pPr>
            <a:r>
              <a:rPr lang="en-US" sz="2800" dirty="0">
                <a:latin typeface="+mj-lt"/>
                <a:cs typeface="+mj-cs"/>
              </a:rPr>
              <a:t>Workshops</a:t>
            </a:r>
          </a:p>
        </p:txBody>
      </p:sp>
      <p:sp>
        <p:nvSpPr>
          <p:cNvPr id="4" name="Textplatzhalter 3"/>
          <p:cNvSpPr>
            <a:spLocks noGrp="1"/>
          </p:cNvSpPr>
          <p:nvPr>
            <p:ph type="body" sz="quarter" idx="16"/>
          </p:nvPr>
        </p:nvSpPr>
        <p:spPr>
          <a:xfrm>
            <a:off x="571500" y="4726715"/>
            <a:ext cx="7581900" cy="456471"/>
          </a:xfrm>
        </p:spPr>
        <p:txBody>
          <a:bodyPr vert="horz" lIns="91440" tIns="45720" rIns="91440" bIns="45720" rtlCol="0" anchor="t">
            <a:normAutofit/>
          </a:bodyPr>
          <a:lstStyle/>
          <a:p>
            <a:pPr defTabSz="914400">
              <a:spcBef>
                <a:spcPts val="1000"/>
              </a:spcBef>
            </a:pPr>
            <a:r>
              <a:rPr lang="en-US" sz="1400">
                <a:solidFill>
                  <a:schemeClr val="tx1"/>
                </a:solidFill>
                <a:latin typeface="+mn-lt"/>
              </a:rPr>
              <a:t>Bericht der VDI-Netzwerke</a:t>
            </a:r>
          </a:p>
        </p:txBody>
      </p:sp>
      <p:pic>
        <p:nvPicPr>
          <p:cNvPr id="8" name="Grafik 7" descr="Ein Bild, das Kleidung, Person, Im Haus, Mann enthält.&#10;&#10;KI-generierte Inhalte können fehlerhaft sein.">
            <a:extLst>
              <a:ext uri="{FF2B5EF4-FFF2-40B4-BE49-F238E27FC236}">
                <a16:creationId xmlns:a16="http://schemas.microsoft.com/office/drawing/2014/main" id="{600401B7-6BDA-8859-FCA2-5DD5609C9D30}"/>
              </a:ext>
            </a:extLst>
          </p:cNvPr>
          <p:cNvPicPr>
            <a:picLocks noChangeAspect="1"/>
          </p:cNvPicPr>
          <p:nvPr/>
        </p:nvPicPr>
        <p:blipFill>
          <a:blip r:embed="rId3" cstate="screen">
            <a:extLst>
              <a:ext uri="{28A0092B-C50C-407E-A947-70E740481C1C}">
                <a14:useLocalDpi xmlns:a14="http://schemas.microsoft.com/office/drawing/2010/main"/>
              </a:ext>
            </a:extLst>
          </a:blip>
          <a:srcRect t="915" b="15964"/>
          <a:stretch/>
        </p:blipFill>
        <p:spPr>
          <a:xfrm>
            <a:off x="20" y="-32"/>
            <a:ext cx="9143980" cy="3477282"/>
          </a:xfrm>
          <a:prstGeom prst="rect">
            <a:avLst/>
          </a:prstGeom>
        </p:spPr>
      </p:pic>
      <p:sp>
        <p:nvSpPr>
          <p:cNvPr id="9" name="Datumsplatzhalter 8">
            <a:extLst>
              <a:ext uri="{FF2B5EF4-FFF2-40B4-BE49-F238E27FC236}">
                <a16:creationId xmlns:a16="http://schemas.microsoft.com/office/drawing/2014/main" id="{075A1410-6C51-CFFC-EECC-97D0104C803F}"/>
              </a:ext>
            </a:extLst>
          </p:cNvPr>
          <p:cNvSpPr>
            <a:spLocks noGrp="1"/>
          </p:cNvSpPr>
          <p:nvPr>
            <p:ph type="dt" sz="half" idx="17"/>
          </p:nvPr>
        </p:nvSpPr>
        <p:spPr/>
        <p:txBody>
          <a:bodyPr/>
          <a:lstStyle/>
          <a:p>
            <a:fld id="{3B2BD43D-3D96-486B-882F-E015A48A1953}" type="datetime1">
              <a:rPr lang="de-DE" sz="900" smtClean="0"/>
              <a:t>11.04.2025</a:t>
            </a:fld>
            <a:endParaRPr lang="de-DE" sz="900" dirty="0"/>
          </a:p>
        </p:txBody>
      </p:sp>
    </p:spTree>
    <p:extLst>
      <p:ext uri="{BB962C8B-B14F-4D97-AF65-F5344CB8AC3E}">
        <p14:creationId xmlns:p14="http://schemas.microsoft.com/office/powerpoint/2010/main" val="174707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93CD-D8F9-C0A4-2AA0-CD9DE916F6A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41EAD96-A0DC-2C0C-B503-FB75324A33C1}"/>
              </a:ext>
            </a:extLst>
          </p:cNvPr>
          <p:cNvSpPr>
            <a:spLocks noGrp="1"/>
          </p:cNvSpPr>
          <p:nvPr>
            <p:ph type="title"/>
          </p:nvPr>
        </p:nvSpPr>
        <p:spPr>
          <a:xfrm>
            <a:off x="571500" y="4228353"/>
            <a:ext cx="7581900" cy="498360"/>
          </a:xfrm>
        </p:spPr>
        <p:txBody>
          <a:bodyPr vert="horz" lIns="91440" tIns="45720" rIns="91440" bIns="45720" rtlCol="0" anchor="ctr">
            <a:normAutofit/>
          </a:bodyPr>
          <a:lstStyle/>
          <a:p>
            <a:pPr defTabSz="914400">
              <a:lnSpc>
                <a:spcPct val="90000"/>
              </a:lnSpc>
            </a:pPr>
            <a:r>
              <a:rPr lang="en-US" sz="2800">
                <a:latin typeface="+mj-lt"/>
                <a:cs typeface="+mj-cs"/>
              </a:rPr>
              <a:t>Seminare</a:t>
            </a:r>
          </a:p>
        </p:txBody>
      </p:sp>
      <p:sp>
        <p:nvSpPr>
          <p:cNvPr id="4" name="Textplatzhalter 3">
            <a:extLst>
              <a:ext uri="{FF2B5EF4-FFF2-40B4-BE49-F238E27FC236}">
                <a16:creationId xmlns:a16="http://schemas.microsoft.com/office/drawing/2014/main" id="{7AA16AA0-ADD5-AB79-A023-FEB366B930DD}"/>
              </a:ext>
            </a:extLst>
          </p:cNvPr>
          <p:cNvSpPr>
            <a:spLocks noGrp="1"/>
          </p:cNvSpPr>
          <p:nvPr>
            <p:ph type="body" sz="quarter" idx="16"/>
          </p:nvPr>
        </p:nvSpPr>
        <p:spPr>
          <a:xfrm>
            <a:off x="571500" y="4726715"/>
            <a:ext cx="7581900" cy="456471"/>
          </a:xfrm>
        </p:spPr>
        <p:txBody>
          <a:bodyPr vert="horz" lIns="91440" tIns="45720" rIns="91440" bIns="45720" rtlCol="0" anchor="t">
            <a:normAutofit/>
          </a:bodyPr>
          <a:lstStyle/>
          <a:p>
            <a:pPr defTabSz="914400">
              <a:spcBef>
                <a:spcPts val="1000"/>
              </a:spcBef>
            </a:pPr>
            <a:r>
              <a:rPr lang="en-US" sz="1400">
                <a:solidFill>
                  <a:schemeClr val="tx1"/>
                </a:solidFill>
                <a:latin typeface="+mn-lt"/>
              </a:rPr>
              <a:t>Bericht der VDI-Netzwerke</a:t>
            </a:r>
          </a:p>
        </p:txBody>
      </p:sp>
      <p:pic>
        <p:nvPicPr>
          <p:cNvPr id="8" name="Grafik 7">
            <a:extLst>
              <a:ext uri="{FF2B5EF4-FFF2-40B4-BE49-F238E27FC236}">
                <a16:creationId xmlns:a16="http://schemas.microsoft.com/office/drawing/2014/main" id="{6D0EDA06-D8D8-2DF8-8356-DCDCC03CE9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 y="-32"/>
            <a:ext cx="9143980" cy="3477282"/>
          </a:xfrm>
          <a:prstGeom prst="rect">
            <a:avLst/>
          </a:prstGeom>
        </p:spPr>
      </p:pic>
      <p:sp>
        <p:nvSpPr>
          <p:cNvPr id="14" name="Datumsplatzhalter 13">
            <a:extLst>
              <a:ext uri="{FF2B5EF4-FFF2-40B4-BE49-F238E27FC236}">
                <a16:creationId xmlns:a16="http://schemas.microsoft.com/office/drawing/2014/main" id="{9EDB8E31-6D28-CF63-604E-9DFD5B85CD01}"/>
              </a:ext>
            </a:extLst>
          </p:cNvPr>
          <p:cNvSpPr>
            <a:spLocks noGrp="1"/>
          </p:cNvSpPr>
          <p:nvPr>
            <p:ph type="dt" sz="half" idx="17"/>
          </p:nvPr>
        </p:nvSpPr>
        <p:spPr/>
        <p:txBody>
          <a:bodyPr/>
          <a:lstStyle/>
          <a:p>
            <a:fld id="{5BFF2E0F-952D-4E12-B51C-4657DA02A4C6}" type="datetime1">
              <a:rPr lang="de-DE" sz="900" smtClean="0"/>
              <a:t>11.04.2025</a:t>
            </a:fld>
            <a:endParaRPr lang="de-DE" sz="900" dirty="0"/>
          </a:p>
        </p:txBody>
      </p:sp>
    </p:spTree>
    <p:extLst>
      <p:ext uri="{BB962C8B-B14F-4D97-AF65-F5344CB8AC3E}">
        <p14:creationId xmlns:p14="http://schemas.microsoft.com/office/powerpoint/2010/main" val="74714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A2F0C020-8D97-4B70-9E1D-BDF796057F39}"/>
              </a:ext>
            </a:extLst>
          </p:cNvPr>
          <p:cNvSpPr>
            <a:spLocks noGrp="1"/>
          </p:cNvSpPr>
          <p:nvPr>
            <p:ph type="subTitle" idx="1"/>
          </p:nvPr>
        </p:nvSpPr>
        <p:spPr>
          <a:xfrm>
            <a:off x="2875721" y="2952412"/>
            <a:ext cx="2557670" cy="492443"/>
          </a:xfrm>
        </p:spPr>
        <p:txBody>
          <a:bodyPr/>
          <a:lstStyle/>
          <a:p>
            <a:pPr algn="ctr"/>
            <a:r>
              <a:rPr lang="de-DE" dirty="0"/>
              <a:t>am 11.04.2025</a:t>
            </a:r>
          </a:p>
          <a:p>
            <a:pPr algn="ctr"/>
            <a:r>
              <a:rPr lang="de-DE" dirty="0"/>
              <a:t>im </a:t>
            </a:r>
            <a:r>
              <a:rPr lang="de-DE" dirty="0" err="1"/>
              <a:t>Arvena</a:t>
            </a:r>
            <a:r>
              <a:rPr lang="de-DE" dirty="0"/>
              <a:t> Park Hotel</a:t>
            </a:r>
          </a:p>
        </p:txBody>
      </p:sp>
      <p:sp>
        <p:nvSpPr>
          <p:cNvPr id="3" name="Textplatzhalter 2">
            <a:extLst>
              <a:ext uri="{FF2B5EF4-FFF2-40B4-BE49-F238E27FC236}">
                <a16:creationId xmlns:a16="http://schemas.microsoft.com/office/drawing/2014/main" id="{3BDDC7A5-A6D0-4D30-A23F-9CD3F26CFDE3}"/>
              </a:ext>
            </a:extLst>
          </p:cNvPr>
          <p:cNvSpPr>
            <a:spLocks noGrp="1"/>
          </p:cNvSpPr>
          <p:nvPr>
            <p:ph type="body" sz="quarter" idx="12"/>
          </p:nvPr>
        </p:nvSpPr>
        <p:spPr>
          <a:xfrm>
            <a:off x="586409" y="991390"/>
            <a:ext cx="7063407" cy="1448089"/>
          </a:xfrm>
        </p:spPr>
        <p:txBody>
          <a:bodyPr/>
          <a:lstStyle/>
          <a:p>
            <a:pPr algn="ctr"/>
            <a:r>
              <a:rPr lang="de-DE" dirty="0"/>
              <a:t>Mitgliederversammlung 2025</a:t>
            </a:r>
          </a:p>
          <a:p>
            <a:pPr algn="ctr"/>
            <a:r>
              <a:rPr lang="de-DE" dirty="0"/>
              <a:t>des </a:t>
            </a:r>
          </a:p>
          <a:p>
            <a:pPr algn="ctr"/>
            <a:r>
              <a:rPr lang="de-DE" dirty="0"/>
              <a:t>VDI-Bezirksvereins </a:t>
            </a:r>
          </a:p>
          <a:p>
            <a:pPr algn="ctr"/>
            <a:r>
              <a:rPr lang="de-DE" dirty="0"/>
              <a:t>Bayern Nordost e.V.</a:t>
            </a:r>
          </a:p>
        </p:txBody>
      </p:sp>
      <p:sp>
        <p:nvSpPr>
          <p:cNvPr id="4" name="Datumsplatzhalter 3">
            <a:extLst>
              <a:ext uri="{FF2B5EF4-FFF2-40B4-BE49-F238E27FC236}">
                <a16:creationId xmlns:a16="http://schemas.microsoft.com/office/drawing/2014/main" id="{B3545F37-F627-4F62-A2DA-9F19060D532F}"/>
              </a:ext>
            </a:extLst>
          </p:cNvPr>
          <p:cNvSpPr>
            <a:spLocks noGrp="1"/>
          </p:cNvSpPr>
          <p:nvPr>
            <p:ph type="dt" sz="half" idx="13"/>
          </p:nvPr>
        </p:nvSpPr>
        <p:spPr/>
        <p:txBody>
          <a:bodyPr/>
          <a:lstStyle/>
          <a:p>
            <a:fld id="{945803DB-EED5-4A06-BB04-D40E15ADE11D}" type="datetime1">
              <a:rPr lang="de-DE" sz="900" smtClean="0"/>
              <a:t>11.04.2025</a:t>
            </a:fld>
            <a:endParaRPr lang="de-DE" sz="900" dirty="0"/>
          </a:p>
        </p:txBody>
      </p:sp>
    </p:spTree>
    <p:extLst>
      <p:ext uri="{BB962C8B-B14F-4D97-AF65-F5344CB8AC3E}">
        <p14:creationId xmlns:p14="http://schemas.microsoft.com/office/powerpoint/2010/main" val="320076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5361F-A393-892E-921D-205939078B2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CB771D4-A408-8D55-4C12-32A30932B891}"/>
              </a:ext>
            </a:extLst>
          </p:cNvPr>
          <p:cNvSpPr>
            <a:spLocks noGrp="1"/>
          </p:cNvSpPr>
          <p:nvPr>
            <p:ph type="title"/>
          </p:nvPr>
        </p:nvSpPr>
        <p:spPr>
          <a:xfrm>
            <a:off x="571500" y="4228353"/>
            <a:ext cx="7581900" cy="498360"/>
          </a:xfrm>
        </p:spPr>
        <p:txBody>
          <a:bodyPr vert="horz" lIns="91440" tIns="45720" rIns="91440" bIns="45720" rtlCol="0" anchor="ctr">
            <a:normAutofit/>
          </a:bodyPr>
          <a:lstStyle/>
          <a:p>
            <a:pPr defTabSz="914400">
              <a:lnSpc>
                <a:spcPct val="90000"/>
              </a:lnSpc>
            </a:pPr>
            <a:r>
              <a:rPr lang="en-US" sz="2800">
                <a:latin typeface="+mj-lt"/>
                <a:cs typeface="+mj-cs"/>
              </a:rPr>
              <a:t>Vorträge</a:t>
            </a:r>
          </a:p>
        </p:txBody>
      </p:sp>
      <p:sp>
        <p:nvSpPr>
          <p:cNvPr id="4" name="Textplatzhalter 3">
            <a:extLst>
              <a:ext uri="{FF2B5EF4-FFF2-40B4-BE49-F238E27FC236}">
                <a16:creationId xmlns:a16="http://schemas.microsoft.com/office/drawing/2014/main" id="{F2C7B7DD-AEAD-D5FC-0328-8D067767166F}"/>
              </a:ext>
            </a:extLst>
          </p:cNvPr>
          <p:cNvSpPr>
            <a:spLocks noGrp="1"/>
          </p:cNvSpPr>
          <p:nvPr>
            <p:ph type="body" sz="quarter" idx="16"/>
          </p:nvPr>
        </p:nvSpPr>
        <p:spPr>
          <a:xfrm>
            <a:off x="571500" y="4726715"/>
            <a:ext cx="7581900" cy="456471"/>
          </a:xfrm>
        </p:spPr>
        <p:txBody>
          <a:bodyPr vert="horz" lIns="91440" tIns="45720" rIns="91440" bIns="45720" rtlCol="0" anchor="t">
            <a:normAutofit/>
          </a:bodyPr>
          <a:lstStyle/>
          <a:p>
            <a:pPr defTabSz="914400">
              <a:spcBef>
                <a:spcPts val="1000"/>
              </a:spcBef>
            </a:pPr>
            <a:r>
              <a:rPr lang="en-US" sz="1400">
                <a:solidFill>
                  <a:schemeClr val="tx1"/>
                </a:solidFill>
                <a:latin typeface="+mn-lt"/>
              </a:rPr>
              <a:t>Bericht der VDI-Netzwerke</a:t>
            </a:r>
          </a:p>
        </p:txBody>
      </p:sp>
      <p:pic>
        <p:nvPicPr>
          <p:cNvPr id="6" name="Grafik 5">
            <a:extLst>
              <a:ext uri="{FF2B5EF4-FFF2-40B4-BE49-F238E27FC236}">
                <a16:creationId xmlns:a16="http://schemas.microsoft.com/office/drawing/2014/main" id="{8FB5E672-A5E5-C537-366D-FB0BE134EBC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 y="-32"/>
            <a:ext cx="9143980" cy="3477282"/>
          </a:xfrm>
          <a:prstGeom prst="rect">
            <a:avLst/>
          </a:prstGeom>
        </p:spPr>
      </p:pic>
      <p:sp>
        <p:nvSpPr>
          <p:cNvPr id="2" name="Datumsplatzhalter 1">
            <a:extLst>
              <a:ext uri="{FF2B5EF4-FFF2-40B4-BE49-F238E27FC236}">
                <a16:creationId xmlns:a16="http://schemas.microsoft.com/office/drawing/2014/main" id="{43D8F95F-3B3C-D4B2-E5F8-7F33E9011216}"/>
              </a:ext>
            </a:extLst>
          </p:cNvPr>
          <p:cNvSpPr>
            <a:spLocks noGrp="1"/>
          </p:cNvSpPr>
          <p:nvPr>
            <p:ph type="dt" sz="half" idx="17"/>
          </p:nvPr>
        </p:nvSpPr>
        <p:spPr>
          <a:xfrm>
            <a:off x="628650" y="5296958"/>
            <a:ext cx="2057400" cy="304271"/>
          </a:xfrm>
        </p:spPr>
        <p:txBody>
          <a:bodyPr vert="horz" lIns="91440" tIns="45720" rIns="91440" bIns="45720" rtlCol="0" anchor="ctr">
            <a:normAutofit/>
          </a:bodyPr>
          <a:lstStyle/>
          <a:p>
            <a:pPr defTabSz="914400">
              <a:spcAft>
                <a:spcPts val="600"/>
              </a:spcAft>
              <a:defRPr/>
            </a:pPr>
            <a:fld id="{74F09417-1D7D-462B-89D7-AD9D99722080}" type="datetime1">
              <a:rPr lang="en-US" sz="1200" smtClean="0">
                <a:solidFill>
                  <a:prstClr val="black">
                    <a:tint val="75000"/>
                  </a:prstClr>
                </a:solidFill>
                <a:latin typeface="Calibri" panose="020F0502020204030204"/>
              </a:rPr>
              <a:pPr defTabSz="914400">
                <a:spcAft>
                  <a:spcPts val="600"/>
                </a:spcAft>
                <a:defRPr/>
              </a:pPr>
              <a:t>4/11/2025</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06117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BA8C9-54D8-59B5-89D7-F08EFB3EB50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45D172C-F9EA-D5B8-2541-7CF67DC786E4}"/>
              </a:ext>
            </a:extLst>
          </p:cNvPr>
          <p:cNvSpPr>
            <a:spLocks noGrp="1"/>
          </p:cNvSpPr>
          <p:nvPr>
            <p:ph type="title"/>
          </p:nvPr>
        </p:nvSpPr>
        <p:spPr>
          <a:xfrm>
            <a:off x="571500" y="4228353"/>
            <a:ext cx="7581900" cy="498360"/>
          </a:xfrm>
        </p:spPr>
        <p:txBody>
          <a:bodyPr vert="horz" lIns="91440" tIns="45720" rIns="91440" bIns="45720" rtlCol="0" anchor="ctr">
            <a:normAutofit/>
          </a:bodyPr>
          <a:lstStyle/>
          <a:p>
            <a:pPr defTabSz="914400">
              <a:lnSpc>
                <a:spcPct val="90000"/>
              </a:lnSpc>
            </a:pPr>
            <a:r>
              <a:rPr lang="en-US" sz="2800" dirty="0">
                <a:latin typeface="+mj-lt"/>
                <a:cs typeface="+mj-cs"/>
              </a:rPr>
              <a:t>Exkursionen</a:t>
            </a:r>
          </a:p>
        </p:txBody>
      </p:sp>
      <p:sp>
        <p:nvSpPr>
          <p:cNvPr id="4" name="Textplatzhalter 3">
            <a:extLst>
              <a:ext uri="{FF2B5EF4-FFF2-40B4-BE49-F238E27FC236}">
                <a16:creationId xmlns:a16="http://schemas.microsoft.com/office/drawing/2014/main" id="{CF803664-8714-1950-073E-EC9D6CBA828B}"/>
              </a:ext>
            </a:extLst>
          </p:cNvPr>
          <p:cNvSpPr>
            <a:spLocks noGrp="1"/>
          </p:cNvSpPr>
          <p:nvPr>
            <p:ph type="body" sz="quarter" idx="16"/>
          </p:nvPr>
        </p:nvSpPr>
        <p:spPr>
          <a:xfrm>
            <a:off x="571500" y="4726715"/>
            <a:ext cx="7581900" cy="456471"/>
          </a:xfrm>
        </p:spPr>
        <p:txBody>
          <a:bodyPr vert="horz" lIns="91440" tIns="45720" rIns="91440" bIns="45720" rtlCol="0" anchor="t">
            <a:normAutofit/>
          </a:bodyPr>
          <a:lstStyle/>
          <a:p>
            <a:pPr defTabSz="914400">
              <a:spcBef>
                <a:spcPts val="1000"/>
              </a:spcBef>
            </a:pPr>
            <a:r>
              <a:rPr lang="en-US" sz="1400">
                <a:solidFill>
                  <a:schemeClr val="tx1"/>
                </a:solidFill>
                <a:latin typeface="+mn-lt"/>
              </a:rPr>
              <a:t>Bericht der VDI-Netzwerke</a:t>
            </a:r>
          </a:p>
        </p:txBody>
      </p:sp>
      <p:pic>
        <p:nvPicPr>
          <p:cNvPr id="6" name="Grafik 5" descr="Ein Bild, das Kleidung, Person, Warnkleidung, Schuhwerk enthält.&#10;&#10;KI-generierte Inhalte können fehlerhaft sein.">
            <a:extLst>
              <a:ext uri="{FF2B5EF4-FFF2-40B4-BE49-F238E27FC236}">
                <a16:creationId xmlns:a16="http://schemas.microsoft.com/office/drawing/2014/main" id="{D5578888-E1E7-FC4B-E91A-7452573273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 y="-32"/>
            <a:ext cx="9143980" cy="3477282"/>
          </a:xfrm>
          <a:prstGeom prst="rect">
            <a:avLst/>
          </a:prstGeom>
        </p:spPr>
      </p:pic>
      <p:sp>
        <p:nvSpPr>
          <p:cNvPr id="2" name="Datumsplatzhalter 1">
            <a:extLst>
              <a:ext uri="{FF2B5EF4-FFF2-40B4-BE49-F238E27FC236}">
                <a16:creationId xmlns:a16="http://schemas.microsoft.com/office/drawing/2014/main" id="{7BC41974-D04D-F7F2-16B9-729BFC5A173F}"/>
              </a:ext>
            </a:extLst>
          </p:cNvPr>
          <p:cNvSpPr>
            <a:spLocks noGrp="1"/>
          </p:cNvSpPr>
          <p:nvPr>
            <p:ph type="dt" sz="half" idx="17"/>
          </p:nvPr>
        </p:nvSpPr>
        <p:spPr>
          <a:xfrm>
            <a:off x="628650" y="5296958"/>
            <a:ext cx="2057400" cy="304271"/>
          </a:xfrm>
        </p:spPr>
        <p:txBody>
          <a:bodyPr vert="horz" lIns="91440" tIns="45720" rIns="91440" bIns="45720" rtlCol="0" anchor="ctr">
            <a:normAutofit/>
          </a:bodyPr>
          <a:lstStyle/>
          <a:p>
            <a:pPr defTabSz="914400">
              <a:spcAft>
                <a:spcPts val="600"/>
              </a:spcAft>
              <a:defRPr/>
            </a:pPr>
            <a:fld id="{74F09417-1D7D-462B-89D7-AD9D99722080}" type="datetime1">
              <a:rPr lang="en-US" sz="1200" smtClean="0">
                <a:solidFill>
                  <a:prstClr val="black">
                    <a:tint val="75000"/>
                  </a:prstClr>
                </a:solidFill>
                <a:latin typeface="Calibri" panose="020F0502020204030204"/>
              </a:rPr>
              <a:pPr defTabSz="914400">
                <a:spcAft>
                  <a:spcPts val="600"/>
                </a:spcAft>
                <a:defRPr/>
              </a:pPr>
              <a:t>4/11/2025</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9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537D1-51AD-AFB6-15A7-80B29DB24F7D}"/>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A4B0121F-F5AE-15F1-609A-8A38121A9036}"/>
              </a:ext>
            </a:extLst>
          </p:cNvPr>
          <p:cNvPicPr>
            <a:picLocks noChangeAspect="1"/>
          </p:cNvPicPr>
          <p:nvPr/>
        </p:nvPicPr>
        <p:blipFill>
          <a:blip r:embed="rId3" cstate="screen">
            <a:extLst>
              <a:ext uri="{28A0092B-C50C-407E-A947-70E740481C1C}">
                <a14:useLocalDpi xmlns:a14="http://schemas.microsoft.com/office/drawing/2010/main"/>
              </a:ext>
            </a:extLst>
          </a:blip>
          <a:srcRect b="-2"/>
          <a:stretch/>
        </p:blipFill>
        <p:spPr>
          <a:xfrm>
            <a:off x="2682914" y="10"/>
            <a:ext cx="3734478" cy="2834630"/>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Grafik 5">
            <a:extLst>
              <a:ext uri="{FF2B5EF4-FFF2-40B4-BE49-F238E27FC236}">
                <a16:creationId xmlns:a16="http://schemas.microsoft.com/office/drawing/2014/main" id="{CADFE841-745F-7371-8B1B-98CA35F35DE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66892" y="2880360"/>
            <a:ext cx="3277108" cy="2834640"/>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18" name="Grafik 17">
            <a:extLst>
              <a:ext uri="{FF2B5EF4-FFF2-40B4-BE49-F238E27FC236}">
                <a16:creationId xmlns:a16="http://schemas.microsoft.com/office/drawing/2014/main" id="{897F5E86-1C5D-FF97-8105-AA89A8FDDEFD}"/>
              </a:ext>
            </a:extLst>
          </p:cNvPr>
          <p:cNvPicPr>
            <a:picLocks noChangeAspect="1"/>
          </p:cNvPicPr>
          <p:nvPr/>
        </p:nvPicPr>
        <p:blipFill>
          <a:blip r:embed="rId5" cstate="screen">
            <a:extLst>
              <a:ext uri="{28A0092B-C50C-407E-A947-70E740481C1C}">
                <a14:useLocalDpi xmlns:a14="http://schemas.microsoft.com/office/drawing/2010/main"/>
              </a:ext>
            </a:extLst>
          </a:blip>
          <a:srcRect b="-2"/>
          <a:stretch/>
        </p:blipFill>
        <p:spPr>
          <a:xfrm>
            <a:off x="2722695" y="2880360"/>
            <a:ext cx="3694109" cy="2834640"/>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3" name="Titel 2">
            <a:extLst>
              <a:ext uri="{FF2B5EF4-FFF2-40B4-BE49-F238E27FC236}">
                <a16:creationId xmlns:a16="http://schemas.microsoft.com/office/drawing/2014/main" id="{EB0A8D9B-D669-817E-7833-7B9250A090F1}"/>
              </a:ext>
            </a:extLst>
          </p:cNvPr>
          <p:cNvSpPr>
            <a:spLocks noGrp="1"/>
          </p:cNvSpPr>
          <p:nvPr>
            <p:ph type="title"/>
          </p:nvPr>
        </p:nvSpPr>
        <p:spPr>
          <a:xfrm>
            <a:off x="329184" y="1257300"/>
            <a:ext cx="2571750" cy="2415540"/>
          </a:xfrm>
        </p:spPr>
        <p:txBody>
          <a:bodyPr vert="horz" lIns="91440" tIns="45720" rIns="91440" bIns="45720" rtlCol="0" anchor="b">
            <a:normAutofit/>
          </a:bodyPr>
          <a:lstStyle/>
          <a:p>
            <a:pPr defTabSz="914400">
              <a:lnSpc>
                <a:spcPct val="90000"/>
              </a:lnSpc>
            </a:pPr>
            <a:r>
              <a:rPr lang="en-US" sz="3200" kern="1200">
                <a:solidFill>
                  <a:schemeClr val="tx1"/>
                </a:solidFill>
                <a:latin typeface="+mj-lt"/>
                <a:ea typeface="+mj-ea"/>
                <a:cs typeface="+mj-cs"/>
              </a:rPr>
              <a:t>RoboCup German Open</a:t>
            </a:r>
          </a:p>
        </p:txBody>
      </p:sp>
      <p:sp>
        <p:nvSpPr>
          <p:cNvPr id="4" name="Textplatzhalter 3">
            <a:extLst>
              <a:ext uri="{FF2B5EF4-FFF2-40B4-BE49-F238E27FC236}">
                <a16:creationId xmlns:a16="http://schemas.microsoft.com/office/drawing/2014/main" id="{9A381729-8BBA-5126-4D63-252E82C8F1A1}"/>
              </a:ext>
            </a:extLst>
          </p:cNvPr>
          <p:cNvSpPr>
            <a:spLocks noGrp="1"/>
          </p:cNvSpPr>
          <p:nvPr>
            <p:ph type="body" sz="quarter" idx="16"/>
          </p:nvPr>
        </p:nvSpPr>
        <p:spPr>
          <a:xfrm>
            <a:off x="329184" y="3977640"/>
            <a:ext cx="2571750" cy="1112520"/>
          </a:xfrm>
        </p:spPr>
        <p:txBody>
          <a:bodyPr vert="horz" lIns="91440" tIns="45720" rIns="91440" bIns="45720" rtlCol="0">
            <a:normAutofit/>
          </a:bodyPr>
          <a:lstStyle/>
          <a:p>
            <a:pPr defTabSz="914400">
              <a:spcBef>
                <a:spcPts val="1000"/>
              </a:spcBef>
            </a:pPr>
            <a:r>
              <a:rPr lang="en-US" sz="1700" kern="1200">
                <a:solidFill>
                  <a:schemeClr val="tx1"/>
                </a:solidFill>
                <a:latin typeface="+mn-lt"/>
                <a:ea typeface="+mn-ea"/>
                <a:cs typeface="+mn-cs"/>
              </a:rPr>
              <a:t>Bericht der VDI-Netzwerke</a:t>
            </a:r>
          </a:p>
        </p:txBody>
      </p:sp>
      <p:pic>
        <p:nvPicPr>
          <p:cNvPr id="11" name="Grafik 10">
            <a:extLst>
              <a:ext uri="{FF2B5EF4-FFF2-40B4-BE49-F238E27FC236}">
                <a16:creationId xmlns:a16="http://schemas.microsoft.com/office/drawing/2014/main" id="{DC507D18-AAD3-DBDB-1751-449DC8774CE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883905" y="10"/>
            <a:ext cx="3260096" cy="2834630"/>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 name="Datumsplatzhalter 1">
            <a:extLst>
              <a:ext uri="{FF2B5EF4-FFF2-40B4-BE49-F238E27FC236}">
                <a16:creationId xmlns:a16="http://schemas.microsoft.com/office/drawing/2014/main" id="{F0AC3A0B-2A7F-A188-0E20-0A6380283483}"/>
              </a:ext>
            </a:extLst>
          </p:cNvPr>
          <p:cNvSpPr>
            <a:spLocks noGrp="1"/>
          </p:cNvSpPr>
          <p:nvPr>
            <p:ph type="dt" sz="half" idx="17"/>
          </p:nvPr>
        </p:nvSpPr>
        <p:spPr>
          <a:xfrm>
            <a:off x="329184" y="5296958"/>
            <a:ext cx="2057400" cy="304271"/>
          </a:xfrm>
        </p:spPr>
        <p:txBody>
          <a:bodyPr vert="horz" lIns="91440" tIns="45720" rIns="91440" bIns="45720" rtlCol="0" anchor="ctr">
            <a:normAutofit/>
          </a:bodyPr>
          <a:lstStyle/>
          <a:p>
            <a:pPr defTabSz="914400">
              <a:spcAft>
                <a:spcPts val="600"/>
              </a:spcAft>
            </a:pPr>
            <a:fld id="{B94D1E04-2CB3-430D-93E2-D5A117946759}" type="datetime1">
              <a:rPr lang="en-US" sz="1200">
                <a:solidFill>
                  <a:schemeClr val="tx1">
                    <a:lumMod val="50000"/>
                    <a:lumOff val="50000"/>
                  </a:schemeClr>
                </a:solidFill>
                <a:latin typeface="+mn-lt"/>
              </a:rPr>
              <a:pPr defTabSz="914400">
                <a:spcAft>
                  <a:spcPts val="600"/>
                </a:spcAft>
              </a:pPr>
              <a:t>4/11/2025</a:t>
            </a:fld>
            <a:endParaRPr lang="en-US" sz="1200">
              <a:solidFill>
                <a:schemeClr val="tx1">
                  <a:lumMod val="50000"/>
                  <a:lumOff val="50000"/>
                </a:schemeClr>
              </a:solidFill>
              <a:latin typeface="+mn-lt"/>
            </a:endParaRPr>
          </a:p>
        </p:txBody>
      </p:sp>
    </p:spTree>
    <p:extLst>
      <p:ext uri="{BB962C8B-B14F-4D97-AF65-F5344CB8AC3E}">
        <p14:creationId xmlns:p14="http://schemas.microsoft.com/office/powerpoint/2010/main" val="3043675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6000" y="972000"/>
            <a:ext cx="7603889" cy="370871"/>
          </a:xfrm>
        </p:spPr>
        <p:txBody>
          <a:bodyPr/>
          <a:lstStyle/>
          <a:p>
            <a:r>
              <a:rPr lang="de-DE" dirty="0"/>
              <a:t>Anzahl der Veranstaltungen im Jahr 2024</a:t>
            </a:r>
          </a:p>
        </p:txBody>
      </p:sp>
      <p:sp>
        <p:nvSpPr>
          <p:cNvPr id="4" name="Textplatzhalter 3"/>
          <p:cNvSpPr>
            <a:spLocks noGrp="1"/>
          </p:cNvSpPr>
          <p:nvPr>
            <p:ph type="body" sz="quarter" idx="16"/>
          </p:nvPr>
        </p:nvSpPr>
        <p:spPr/>
        <p:txBody>
          <a:bodyPr/>
          <a:lstStyle/>
          <a:p>
            <a:r>
              <a:rPr lang="de-DE" dirty="0"/>
              <a:t>Bericht der VDI-Netzwerke</a:t>
            </a:r>
          </a:p>
        </p:txBody>
      </p:sp>
      <p:sp>
        <p:nvSpPr>
          <p:cNvPr id="12" name="Textfeld 11"/>
          <p:cNvSpPr txBox="1"/>
          <p:nvPr/>
        </p:nvSpPr>
        <p:spPr>
          <a:xfrm>
            <a:off x="6843405" y="1405332"/>
            <a:ext cx="2210949" cy="3801041"/>
          </a:xfrm>
          <a:prstGeom prst="rect">
            <a:avLst/>
          </a:prstGeom>
        </p:spPr>
        <p:txBody>
          <a:bodyPr vert="horz" wrap="square" lIns="0" tIns="0" rIns="0" bIns="0" rtlCol="0" anchor="t">
            <a:spAutoFit/>
          </a:bodyPr>
          <a:lstStyle/>
          <a:p>
            <a:pPr marL="342900" indent="-342900">
              <a:buClr>
                <a:schemeClr val="accent5">
                  <a:lumMod val="50000"/>
                </a:schemeClr>
              </a:buClr>
              <a:buFont typeface="Wingdings" panose="05000000000000000000" pitchFamily="2" charset="2"/>
              <a:buChar char="Ø"/>
            </a:pPr>
            <a:r>
              <a:rPr lang="de-DE" sz="1900" b="1" dirty="0">
                <a:solidFill>
                  <a:srgbClr val="000000"/>
                </a:solidFill>
              </a:rPr>
              <a:t>17 Netzwerke</a:t>
            </a:r>
            <a:br>
              <a:rPr lang="de-DE" sz="1900" b="1" dirty="0">
                <a:solidFill>
                  <a:srgbClr val="000000"/>
                </a:solidFill>
              </a:rPr>
            </a:br>
            <a:endParaRPr lang="de-DE" sz="1900" b="1" dirty="0">
              <a:solidFill>
                <a:srgbClr val="000000"/>
              </a:solidFill>
            </a:endParaRPr>
          </a:p>
          <a:p>
            <a:pPr marL="342900" indent="-342900">
              <a:buClr>
                <a:schemeClr val="accent5">
                  <a:lumMod val="50000"/>
                </a:schemeClr>
              </a:buClr>
              <a:buFont typeface="Wingdings" panose="05000000000000000000" pitchFamily="2" charset="2"/>
              <a:buChar char="Ø"/>
            </a:pPr>
            <a:r>
              <a:rPr lang="de-DE" sz="1900" b="1" dirty="0">
                <a:solidFill>
                  <a:srgbClr val="000000"/>
                </a:solidFill>
              </a:rPr>
              <a:t>Fachliche Ausrichtung</a:t>
            </a:r>
            <a:br>
              <a:rPr lang="de-DE" sz="1900" b="1" dirty="0">
                <a:solidFill>
                  <a:srgbClr val="000000"/>
                </a:solidFill>
              </a:rPr>
            </a:br>
            <a:endParaRPr lang="de-DE" sz="1900" b="1" dirty="0">
              <a:solidFill>
                <a:srgbClr val="000000"/>
              </a:solidFill>
            </a:endParaRPr>
          </a:p>
          <a:p>
            <a:pPr marL="342900" indent="-342900">
              <a:buClr>
                <a:schemeClr val="accent5">
                  <a:lumMod val="50000"/>
                </a:schemeClr>
              </a:buClr>
              <a:buFont typeface="Wingdings" panose="05000000000000000000" pitchFamily="2" charset="2"/>
              <a:buChar char="Ø"/>
            </a:pPr>
            <a:r>
              <a:rPr lang="de-DE" sz="1900" b="1" dirty="0">
                <a:solidFill>
                  <a:srgbClr val="000000"/>
                </a:solidFill>
              </a:rPr>
              <a:t>Vielfältige Themen und Formate</a:t>
            </a:r>
            <a:br>
              <a:rPr lang="de-DE" sz="1900" b="1" dirty="0">
                <a:solidFill>
                  <a:srgbClr val="000000"/>
                </a:solidFill>
              </a:rPr>
            </a:br>
            <a:endParaRPr lang="de-DE" sz="1900" b="1" dirty="0">
              <a:solidFill>
                <a:srgbClr val="000000"/>
              </a:solidFill>
            </a:endParaRPr>
          </a:p>
          <a:p>
            <a:pPr marL="342900" indent="-342900">
              <a:buClr>
                <a:schemeClr val="accent5">
                  <a:lumMod val="50000"/>
                </a:schemeClr>
              </a:buClr>
              <a:buFont typeface="Wingdings" panose="05000000000000000000" pitchFamily="2" charset="2"/>
              <a:buChar char="Ø"/>
            </a:pPr>
            <a:r>
              <a:rPr lang="de-DE" sz="1900" b="1" dirty="0">
                <a:solidFill>
                  <a:srgbClr val="000000"/>
                </a:solidFill>
              </a:rPr>
              <a:t>5 Netzwerke generierten mehr als 50% aller Veranstaltungen</a:t>
            </a:r>
          </a:p>
        </p:txBody>
      </p:sp>
      <p:graphicFrame>
        <p:nvGraphicFramePr>
          <p:cNvPr id="2" name="Diagramm 1">
            <a:extLst>
              <a:ext uri="{FF2B5EF4-FFF2-40B4-BE49-F238E27FC236}">
                <a16:creationId xmlns:a16="http://schemas.microsoft.com/office/drawing/2014/main" id="{00000000-0008-0000-0400-000002000000}"/>
              </a:ext>
            </a:extLst>
          </p:cNvPr>
          <p:cNvGraphicFramePr>
            <a:graphicFrameLocks/>
          </p:cNvGraphicFramePr>
          <p:nvPr/>
        </p:nvGraphicFramePr>
        <p:xfrm>
          <a:off x="576000" y="1405332"/>
          <a:ext cx="6147529" cy="3674234"/>
        </p:xfrm>
        <a:graphic>
          <a:graphicData uri="http://schemas.openxmlformats.org/drawingml/2006/chart">
            <c:chart xmlns:c="http://schemas.openxmlformats.org/drawingml/2006/chart" xmlns:r="http://schemas.openxmlformats.org/officeDocument/2006/relationships" r:id="rId3"/>
          </a:graphicData>
        </a:graphic>
      </p:graphicFrame>
      <p:sp>
        <p:nvSpPr>
          <p:cNvPr id="7" name="Datumsplatzhalter 6">
            <a:extLst>
              <a:ext uri="{FF2B5EF4-FFF2-40B4-BE49-F238E27FC236}">
                <a16:creationId xmlns:a16="http://schemas.microsoft.com/office/drawing/2014/main" id="{BD71213F-E156-096D-5ACD-53DCE294008A}"/>
              </a:ext>
            </a:extLst>
          </p:cNvPr>
          <p:cNvSpPr>
            <a:spLocks noGrp="1"/>
          </p:cNvSpPr>
          <p:nvPr>
            <p:ph type="dt" sz="half" idx="17"/>
          </p:nvPr>
        </p:nvSpPr>
        <p:spPr/>
        <p:txBody>
          <a:bodyPr/>
          <a:lstStyle/>
          <a:p>
            <a:fld id="{5B884120-E57C-40E4-97EB-4A547D28628F}" type="datetime1">
              <a:rPr lang="de-DE" sz="900" smtClean="0"/>
              <a:t>11.04.2025</a:t>
            </a:fld>
            <a:endParaRPr lang="de-DE" sz="900" dirty="0"/>
          </a:p>
        </p:txBody>
      </p:sp>
    </p:spTree>
    <p:extLst>
      <p:ext uri="{BB962C8B-B14F-4D97-AF65-F5344CB8AC3E}">
        <p14:creationId xmlns:p14="http://schemas.microsoft.com/office/powerpoint/2010/main" val="1004599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00000000-0008-0000-0600-000002000000}"/>
              </a:ext>
            </a:extLst>
          </p:cNvPr>
          <p:cNvGraphicFramePr>
            <a:graphicFrameLocks/>
          </p:cNvGraphicFramePr>
          <p:nvPr/>
        </p:nvGraphicFramePr>
        <p:xfrm>
          <a:off x="576000" y="1386853"/>
          <a:ext cx="6193538" cy="368374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2"/>
          <p:cNvSpPr>
            <a:spLocks noGrp="1"/>
          </p:cNvSpPr>
          <p:nvPr>
            <p:ph type="title"/>
          </p:nvPr>
        </p:nvSpPr>
        <p:spPr>
          <a:xfrm>
            <a:off x="576000" y="972000"/>
            <a:ext cx="7603889" cy="370871"/>
          </a:xfrm>
        </p:spPr>
        <p:txBody>
          <a:bodyPr/>
          <a:lstStyle/>
          <a:p>
            <a:r>
              <a:rPr lang="de-DE" dirty="0"/>
              <a:t>Anzahl der Veranstaltungen im Jahresvergleich</a:t>
            </a:r>
          </a:p>
        </p:txBody>
      </p:sp>
      <p:sp>
        <p:nvSpPr>
          <p:cNvPr id="4" name="Textplatzhalter 3"/>
          <p:cNvSpPr>
            <a:spLocks noGrp="1"/>
          </p:cNvSpPr>
          <p:nvPr>
            <p:ph type="body" sz="quarter" idx="16"/>
          </p:nvPr>
        </p:nvSpPr>
        <p:spPr/>
        <p:txBody>
          <a:bodyPr/>
          <a:lstStyle/>
          <a:p>
            <a:r>
              <a:rPr lang="de-DE" dirty="0"/>
              <a:t>Bericht der VDI-Netzwerke</a:t>
            </a:r>
          </a:p>
        </p:txBody>
      </p:sp>
      <p:sp>
        <p:nvSpPr>
          <p:cNvPr id="12" name="Textfeld 11"/>
          <p:cNvSpPr txBox="1"/>
          <p:nvPr/>
        </p:nvSpPr>
        <p:spPr>
          <a:xfrm>
            <a:off x="6858583" y="2253139"/>
            <a:ext cx="2249416" cy="2923877"/>
          </a:xfrm>
          <a:prstGeom prst="rect">
            <a:avLst/>
          </a:prstGeom>
        </p:spPr>
        <p:txBody>
          <a:bodyPr vert="horz" wrap="square" lIns="0" tIns="0" rIns="0" bIns="0" rtlCol="0" anchor="t">
            <a:spAutoFit/>
          </a:bodyPr>
          <a:lstStyle/>
          <a:p>
            <a:pPr marL="342900" indent="-342900">
              <a:buClr>
                <a:schemeClr val="accent1">
                  <a:lumMod val="50000"/>
                </a:schemeClr>
              </a:buClr>
              <a:buFont typeface="Wingdings" panose="05000000000000000000" pitchFamily="2" charset="2"/>
              <a:buChar char="Ø"/>
            </a:pPr>
            <a:r>
              <a:rPr lang="de-DE" sz="1900" b="1" dirty="0">
                <a:solidFill>
                  <a:srgbClr val="000000"/>
                </a:solidFill>
              </a:rPr>
              <a:t>Insgesamt 117 Veranstaltungen im Jahr 2024</a:t>
            </a:r>
            <a:br>
              <a:rPr lang="de-DE" sz="1900" b="1" dirty="0">
                <a:solidFill>
                  <a:srgbClr val="000000"/>
                </a:solidFill>
              </a:rPr>
            </a:br>
            <a:endParaRPr lang="de-DE" sz="1900" b="1" dirty="0">
              <a:solidFill>
                <a:srgbClr val="000000"/>
              </a:solidFill>
            </a:endParaRPr>
          </a:p>
          <a:p>
            <a:pPr marL="342900" indent="-342900">
              <a:buClr>
                <a:schemeClr val="accent1">
                  <a:lumMod val="50000"/>
                </a:schemeClr>
              </a:buClr>
              <a:buFont typeface="Wingdings" panose="05000000000000000000" pitchFamily="2" charset="2"/>
              <a:buChar char="Ø"/>
            </a:pPr>
            <a:r>
              <a:rPr lang="de-DE" sz="1900" b="1" dirty="0">
                <a:solidFill>
                  <a:srgbClr val="000000"/>
                </a:solidFill>
              </a:rPr>
              <a:t>+30% Zunahme</a:t>
            </a:r>
            <a:br>
              <a:rPr lang="de-DE" sz="1900" b="1" dirty="0">
                <a:solidFill>
                  <a:srgbClr val="000000"/>
                </a:solidFill>
              </a:rPr>
            </a:br>
            <a:r>
              <a:rPr lang="de-DE" sz="1900" b="1" dirty="0">
                <a:solidFill>
                  <a:srgbClr val="000000"/>
                </a:solidFill>
              </a:rPr>
              <a:t>im Vergleich zum Vorjahr 2023</a:t>
            </a:r>
            <a:br>
              <a:rPr lang="de-DE" sz="1900" b="1" dirty="0">
                <a:solidFill>
                  <a:srgbClr val="000000"/>
                </a:solidFill>
              </a:rPr>
            </a:br>
            <a:endParaRPr lang="de-DE" sz="1900" b="1" dirty="0">
              <a:solidFill>
                <a:srgbClr val="000000"/>
              </a:solidFill>
            </a:endParaRPr>
          </a:p>
          <a:p>
            <a:pPr marL="342900" indent="-342900">
              <a:buClr>
                <a:schemeClr val="accent1">
                  <a:lumMod val="50000"/>
                </a:schemeClr>
              </a:buClr>
              <a:buFont typeface="Wingdings" panose="05000000000000000000" pitchFamily="2" charset="2"/>
              <a:buChar char="Ø"/>
            </a:pPr>
            <a:r>
              <a:rPr lang="de-DE" sz="1900" b="1" dirty="0">
                <a:solidFill>
                  <a:srgbClr val="000000"/>
                </a:solidFill>
              </a:rPr>
              <a:t>Ca. 2.500 Teilnehmer</a:t>
            </a:r>
          </a:p>
        </p:txBody>
      </p:sp>
      <p:sp>
        <p:nvSpPr>
          <p:cNvPr id="9" name="Textfeld 8">
            <a:extLst>
              <a:ext uri="{FF2B5EF4-FFF2-40B4-BE49-F238E27FC236}">
                <a16:creationId xmlns:a16="http://schemas.microsoft.com/office/drawing/2014/main" id="{293D25FD-8058-3739-D51B-611E782857A3}"/>
              </a:ext>
            </a:extLst>
          </p:cNvPr>
          <p:cNvSpPr txBox="1"/>
          <p:nvPr/>
        </p:nvSpPr>
        <p:spPr>
          <a:xfrm>
            <a:off x="6975077" y="1442716"/>
            <a:ext cx="2016428" cy="276999"/>
          </a:xfrm>
          <a:prstGeom prst="rect">
            <a:avLst/>
          </a:prstGeom>
        </p:spPr>
        <p:txBody>
          <a:bodyPr vert="horz" wrap="square" lIns="0" tIns="0" rIns="0" bIns="0" rtlCol="0" anchor="t">
            <a:spAutoFit/>
          </a:bodyPr>
          <a:lstStyle/>
          <a:p>
            <a:pPr>
              <a:buClr>
                <a:schemeClr val="bg1"/>
              </a:buClr>
            </a:pPr>
            <a:r>
              <a:rPr lang="de-DE" sz="1800" b="1" dirty="0">
                <a:solidFill>
                  <a:schemeClr val="accent1">
                    <a:lumMod val="75000"/>
                  </a:schemeClr>
                </a:solidFill>
              </a:rPr>
              <a:t>Absolute Anzahl</a:t>
            </a:r>
          </a:p>
        </p:txBody>
      </p:sp>
      <p:sp>
        <p:nvSpPr>
          <p:cNvPr id="10" name="Textfeld 9">
            <a:extLst>
              <a:ext uri="{FF2B5EF4-FFF2-40B4-BE49-F238E27FC236}">
                <a16:creationId xmlns:a16="http://schemas.microsoft.com/office/drawing/2014/main" id="{A4F1B845-2614-6F62-2395-DC2F21E012C7}"/>
              </a:ext>
            </a:extLst>
          </p:cNvPr>
          <p:cNvSpPr txBox="1"/>
          <p:nvPr/>
        </p:nvSpPr>
        <p:spPr>
          <a:xfrm>
            <a:off x="6975077" y="1870460"/>
            <a:ext cx="1592923" cy="276999"/>
          </a:xfrm>
          <a:prstGeom prst="rect">
            <a:avLst/>
          </a:prstGeom>
        </p:spPr>
        <p:txBody>
          <a:bodyPr vert="horz" wrap="square" lIns="0" tIns="0" rIns="0" bIns="0" rtlCol="0" anchor="t">
            <a:spAutoFit/>
          </a:bodyPr>
          <a:lstStyle/>
          <a:p>
            <a:pPr>
              <a:buClr>
                <a:schemeClr val="bg1"/>
              </a:buClr>
            </a:pPr>
            <a:r>
              <a:rPr lang="de-DE" sz="1800" b="1" dirty="0">
                <a:solidFill>
                  <a:schemeClr val="accent3">
                    <a:lumMod val="75000"/>
                  </a:schemeClr>
                </a:solidFill>
              </a:rPr>
              <a:t>Zunahme</a:t>
            </a:r>
          </a:p>
        </p:txBody>
      </p:sp>
      <p:cxnSp>
        <p:nvCxnSpPr>
          <p:cNvPr id="13" name="Gerade Verbindung mit Pfeil 12">
            <a:extLst>
              <a:ext uri="{FF2B5EF4-FFF2-40B4-BE49-F238E27FC236}">
                <a16:creationId xmlns:a16="http://schemas.microsoft.com/office/drawing/2014/main" id="{C3E606E1-5401-C02A-EF05-D4683C52E5FD}"/>
              </a:ext>
            </a:extLst>
          </p:cNvPr>
          <p:cNvCxnSpPr>
            <a:cxnSpLocks/>
            <a:stCxn id="9" idx="1"/>
          </p:cNvCxnSpPr>
          <p:nvPr/>
        </p:nvCxnSpPr>
        <p:spPr>
          <a:xfrm flipH="1">
            <a:off x="5674659" y="1581216"/>
            <a:ext cx="1300418" cy="677648"/>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1AF228DC-411F-19A3-93E7-FF205A74C78D}"/>
              </a:ext>
            </a:extLst>
          </p:cNvPr>
          <p:cNvCxnSpPr>
            <a:cxnSpLocks/>
            <a:stCxn id="10" idx="1"/>
          </p:cNvCxnSpPr>
          <p:nvPr/>
        </p:nvCxnSpPr>
        <p:spPr>
          <a:xfrm flipH="1">
            <a:off x="5423647" y="2008960"/>
            <a:ext cx="1551430" cy="725275"/>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 name="Datumsplatzhalter 1">
            <a:extLst>
              <a:ext uri="{FF2B5EF4-FFF2-40B4-BE49-F238E27FC236}">
                <a16:creationId xmlns:a16="http://schemas.microsoft.com/office/drawing/2014/main" id="{13D8585B-812D-F05A-8EAC-F40B0E3709E6}"/>
              </a:ext>
            </a:extLst>
          </p:cNvPr>
          <p:cNvSpPr>
            <a:spLocks noGrp="1"/>
          </p:cNvSpPr>
          <p:nvPr>
            <p:ph type="dt" sz="half" idx="17"/>
          </p:nvPr>
        </p:nvSpPr>
        <p:spPr/>
        <p:txBody>
          <a:bodyPr/>
          <a:lstStyle/>
          <a:p>
            <a:fld id="{B94D1E04-2CB3-430D-93E2-D5A117946759}" type="datetime1">
              <a:rPr lang="de-DE" sz="900" smtClean="0"/>
              <a:t>11.04.2025</a:t>
            </a:fld>
            <a:endParaRPr lang="de-DE" sz="900" dirty="0"/>
          </a:p>
        </p:txBody>
      </p:sp>
    </p:spTree>
    <p:extLst>
      <p:ext uri="{BB962C8B-B14F-4D97-AF65-F5344CB8AC3E}">
        <p14:creationId xmlns:p14="http://schemas.microsoft.com/office/powerpoint/2010/main" val="533771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E5AFA2-D8AD-6FF7-3EF0-AA332C4DFC5D}"/>
              </a:ext>
            </a:extLst>
          </p:cNvPr>
          <p:cNvSpPr>
            <a:spLocks noGrp="1"/>
          </p:cNvSpPr>
          <p:nvPr>
            <p:ph type="title"/>
          </p:nvPr>
        </p:nvSpPr>
        <p:spPr>
          <a:xfrm>
            <a:off x="576000" y="972000"/>
            <a:ext cx="7603889" cy="359073"/>
          </a:xfrm>
        </p:spPr>
        <p:txBody>
          <a:bodyPr/>
          <a:lstStyle/>
          <a:p>
            <a:r>
              <a:rPr lang="de-DE" sz="3200" dirty="0">
                <a:latin typeface="+mj-lt"/>
              </a:rPr>
              <a:t>Kontaktdaten</a:t>
            </a:r>
          </a:p>
        </p:txBody>
      </p:sp>
      <p:grpSp>
        <p:nvGrpSpPr>
          <p:cNvPr id="80" name="Gruppieren 79">
            <a:extLst>
              <a:ext uri="{FF2B5EF4-FFF2-40B4-BE49-F238E27FC236}">
                <a16:creationId xmlns:a16="http://schemas.microsoft.com/office/drawing/2014/main" id="{1F630BC6-579F-C49A-19BA-B1C2D5829232}"/>
              </a:ext>
            </a:extLst>
          </p:cNvPr>
          <p:cNvGrpSpPr/>
          <p:nvPr/>
        </p:nvGrpSpPr>
        <p:grpSpPr>
          <a:xfrm>
            <a:off x="579423" y="2978070"/>
            <a:ext cx="2265685" cy="1823151"/>
            <a:chOff x="782638" y="2272567"/>
            <a:chExt cx="2265685" cy="1823151"/>
          </a:xfrm>
        </p:grpSpPr>
        <p:sp>
          <p:nvSpPr>
            <p:cNvPr id="81" name="Rechteck 80">
              <a:extLst>
                <a:ext uri="{FF2B5EF4-FFF2-40B4-BE49-F238E27FC236}">
                  <a16:creationId xmlns:a16="http://schemas.microsoft.com/office/drawing/2014/main" id="{EDCE407A-78F6-3DC0-3B5E-22292ACA9652}"/>
                </a:ext>
              </a:extLst>
            </p:cNvPr>
            <p:cNvSpPr/>
            <p:nvPr/>
          </p:nvSpPr>
          <p:spPr>
            <a:xfrm>
              <a:off x="782638" y="2497601"/>
              <a:ext cx="2040093" cy="1598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nvGrpSpPr>
            <p:cNvPr id="82" name="Gruppieren 81">
              <a:extLst>
                <a:ext uri="{FF2B5EF4-FFF2-40B4-BE49-F238E27FC236}">
                  <a16:creationId xmlns:a16="http://schemas.microsoft.com/office/drawing/2014/main" id="{1C28CFFA-486B-9098-3C49-C9DAD092A64B}"/>
                </a:ext>
              </a:extLst>
            </p:cNvPr>
            <p:cNvGrpSpPr/>
            <p:nvPr/>
          </p:nvGrpSpPr>
          <p:grpSpPr>
            <a:xfrm>
              <a:off x="2356898" y="2272567"/>
              <a:ext cx="691425" cy="691425"/>
              <a:chOff x="5706319" y="5440101"/>
              <a:chExt cx="2048719" cy="2048719"/>
            </a:xfrm>
          </p:grpSpPr>
          <p:sp>
            <p:nvSpPr>
              <p:cNvPr id="84" name="Rechteck 83">
                <a:extLst>
                  <a:ext uri="{FF2B5EF4-FFF2-40B4-BE49-F238E27FC236}">
                    <a16:creationId xmlns:a16="http://schemas.microsoft.com/office/drawing/2014/main" id="{FDE5A6BE-F649-29BF-E226-DAA42092888F}"/>
                  </a:ext>
                </a:extLst>
              </p:cNvPr>
              <p:cNvSpPr/>
              <p:nvPr/>
            </p:nvSpPr>
            <p:spPr>
              <a:xfrm>
                <a:off x="5706319" y="5440101"/>
                <a:ext cx="2048719" cy="666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sp>
            <p:nvSpPr>
              <p:cNvPr id="85" name="Rechteck 84">
                <a:extLst>
                  <a:ext uri="{FF2B5EF4-FFF2-40B4-BE49-F238E27FC236}">
                    <a16:creationId xmlns:a16="http://schemas.microsoft.com/office/drawing/2014/main" id="{8E670774-09A6-CE7E-3B59-A1AF0F8CD339}"/>
                  </a:ext>
                </a:extLst>
              </p:cNvPr>
              <p:cNvSpPr/>
              <p:nvPr/>
            </p:nvSpPr>
            <p:spPr>
              <a:xfrm rot="16200000">
                <a:off x="6395634" y="6131068"/>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83" name="Textfeld 82">
              <a:extLst>
                <a:ext uri="{FF2B5EF4-FFF2-40B4-BE49-F238E27FC236}">
                  <a16:creationId xmlns:a16="http://schemas.microsoft.com/office/drawing/2014/main" id="{82AA623F-08E8-1C68-DBC8-08DA7D49EBD5}"/>
                </a:ext>
              </a:extLst>
            </p:cNvPr>
            <p:cNvSpPr txBox="1"/>
            <p:nvPr/>
          </p:nvSpPr>
          <p:spPr>
            <a:xfrm>
              <a:off x="783779" y="2497602"/>
              <a:ext cx="2040093" cy="1598116"/>
            </a:xfrm>
            <a:prstGeom prst="rect">
              <a:avLst/>
            </a:prstGeom>
            <a:noFill/>
          </p:spPr>
          <p:txBody>
            <a:bodyPr wrap="square" lIns="125999" tIns="125999" rIns="108000" bIns="0" rtlCol="0" anchor="ctr">
              <a:noAutofit/>
            </a:bodyPr>
            <a:lstStyle/>
            <a:p>
              <a:pPr>
                <a:lnSpc>
                  <a:spcPts val="3645"/>
                </a:lnSpc>
              </a:pPr>
              <a:r>
                <a:rPr lang="de-DE" sz="2800" b="1" dirty="0">
                  <a:solidFill>
                    <a:schemeClr val="bg2"/>
                  </a:solidFill>
                  <a:latin typeface="Rajdhani Bold" panose="02000000000000000000" pitchFamily="2" charset="0"/>
                  <a:cs typeface="Rajdhani Bold" panose="02000000000000000000" pitchFamily="2" charset="0"/>
                </a:rPr>
                <a:t>Wir</a:t>
              </a:r>
            </a:p>
            <a:p>
              <a:pPr>
                <a:lnSpc>
                  <a:spcPts val="3645"/>
                </a:lnSpc>
              </a:pPr>
              <a:r>
                <a:rPr lang="de-DE" sz="2800" b="1" dirty="0">
                  <a:solidFill>
                    <a:schemeClr val="bg2"/>
                  </a:solidFill>
                  <a:latin typeface="Rajdhani Bold" panose="02000000000000000000" pitchFamily="2" charset="0"/>
                  <a:cs typeface="Rajdhani Bold" panose="02000000000000000000" pitchFamily="2" charset="0"/>
                </a:rPr>
                <a:t>gestalten</a:t>
              </a:r>
            </a:p>
            <a:p>
              <a:pPr>
                <a:lnSpc>
                  <a:spcPts val="3645"/>
                </a:lnSpc>
              </a:pPr>
              <a:r>
                <a:rPr lang="de-DE" sz="2800" b="1" dirty="0">
                  <a:solidFill>
                    <a:srgbClr val="9DD0F4"/>
                  </a:solidFill>
                  <a:latin typeface="Rajdhani Bold" panose="02000000000000000000" pitchFamily="2" charset="0"/>
                  <a:cs typeface="Rajdhani Bold" panose="02000000000000000000" pitchFamily="2" charset="0"/>
                </a:rPr>
                <a:t>Zukunft</a:t>
              </a:r>
            </a:p>
          </p:txBody>
        </p:sp>
      </p:grpSp>
      <p:graphicFrame>
        <p:nvGraphicFramePr>
          <p:cNvPr id="2" name="Diagramm 1"/>
          <p:cNvGraphicFramePr/>
          <p:nvPr/>
        </p:nvGraphicFramePr>
        <p:xfrm>
          <a:off x="2843410" y="17399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umsplatzhalter 3">
            <a:extLst>
              <a:ext uri="{FF2B5EF4-FFF2-40B4-BE49-F238E27FC236}">
                <a16:creationId xmlns:a16="http://schemas.microsoft.com/office/drawing/2014/main" id="{C3015AA0-7F6F-406E-9E1E-4B0298795E1B}"/>
              </a:ext>
            </a:extLst>
          </p:cNvPr>
          <p:cNvSpPr>
            <a:spLocks noGrp="1"/>
          </p:cNvSpPr>
          <p:nvPr>
            <p:ph type="dt" sz="half" idx="19"/>
          </p:nvPr>
        </p:nvSpPr>
        <p:spPr/>
        <p:txBody>
          <a:bodyPr/>
          <a:lstStyle/>
          <a:p>
            <a:fld id="{B49396B0-E321-4AB6-A44D-E2275F33D14D}" type="datetime1">
              <a:rPr lang="de-DE" sz="900" smtClean="0"/>
              <a:t>11.04.2025</a:t>
            </a:fld>
            <a:endParaRPr lang="de-DE" sz="900" dirty="0"/>
          </a:p>
        </p:txBody>
      </p:sp>
    </p:spTree>
    <p:extLst>
      <p:ext uri="{BB962C8B-B14F-4D97-AF65-F5344CB8AC3E}">
        <p14:creationId xmlns:p14="http://schemas.microsoft.com/office/powerpoint/2010/main" val="2138539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DFA320E1-0ADE-062E-C4A2-95791BD2881E}"/>
              </a:ext>
            </a:extLst>
          </p:cNvPr>
          <p:cNvSpPr>
            <a:spLocks noGrp="1"/>
          </p:cNvSpPr>
          <p:nvPr>
            <p:ph type="subTitle" idx="1"/>
          </p:nvPr>
        </p:nvSpPr>
        <p:spPr>
          <a:xfrm>
            <a:off x="2825647" y="3815901"/>
            <a:ext cx="5433933" cy="1025922"/>
          </a:xfrm>
        </p:spPr>
        <p:txBody>
          <a:bodyPr/>
          <a:lstStyle/>
          <a:p>
            <a:r>
              <a:rPr lang="de-DE" dirty="0"/>
              <a:t>11. April 2025</a:t>
            </a:r>
          </a:p>
          <a:p>
            <a:endParaRPr lang="de-DE" dirty="0"/>
          </a:p>
          <a:p>
            <a:r>
              <a:rPr lang="de-DE" dirty="0"/>
              <a:t>Erweiterte Vorstandssitzung</a:t>
            </a:r>
          </a:p>
          <a:p>
            <a:r>
              <a:rPr lang="de-DE" dirty="0"/>
              <a:t>VDI-Bezirksverein Bayern Nordost e.V.</a:t>
            </a:r>
          </a:p>
        </p:txBody>
      </p:sp>
      <p:sp>
        <p:nvSpPr>
          <p:cNvPr id="4" name="Titel 3">
            <a:extLst>
              <a:ext uri="{FF2B5EF4-FFF2-40B4-BE49-F238E27FC236}">
                <a16:creationId xmlns:a16="http://schemas.microsoft.com/office/drawing/2014/main" id="{46667964-604D-B7DE-E513-AF5AE24C7847}"/>
              </a:ext>
            </a:extLst>
          </p:cNvPr>
          <p:cNvSpPr>
            <a:spLocks noGrp="1"/>
          </p:cNvSpPr>
          <p:nvPr>
            <p:ph type="title"/>
          </p:nvPr>
        </p:nvSpPr>
        <p:spPr>
          <a:xfrm>
            <a:off x="2825647" y="1576603"/>
            <a:ext cx="6213422" cy="431785"/>
          </a:xfrm>
        </p:spPr>
        <p:txBody>
          <a:bodyPr/>
          <a:lstStyle/>
          <a:p>
            <a:r>
              <a:rPr lang="de-DE" sz="4800" dirty="0"/>
              <a:t>Status VDI BG BNO</a:t>
            </a:r>
            <a:endParaRPr lang="de-DE" sz="5400" dirty="0"/>
          </a:p>
        </p:txBody>
      </p:sp>
      <p:grpSp>
        <p:nvGrpSpPr>
          <p:cNvPr id="5" name="Gruppieren 4">
            <a:extLst>
              <a:ext uri="{FF2B5EF4-FFF2-40B4-BE49-F238E27FC236}">
                <a16:creationId xmlns:a16="http://schemas.microsoft.com/office/drawing/2014/main" id="{4E16902C-194B-32C1-EFB2-61A22C2F9EBF}"/>
              </a:ext>
            </a:extLst>
          </p:cNvPr>
          <p:cNvGrpSpPr>
            <a:grpSpLocks noGrp="1" noUngrp="1" noRot="1" noMove="1" noResize="1"/>
          </p:cNvGrpSpPr>
          <p:nvPr/>
        </p:nvGrpSpPr>
        <p:grpSpPr>
          <a:xfrm>
            <a:off x="400937" y="2625145"/>
            <a:ext cx="2265685" cy="1823151"/>
            <a:chOff x="782638" y="2272567"/>
            <a:chExt cx="2265685" cy="1823151"/>
          </a:xfrm>
        </p:grpSpPr>
        <p:sp>
          <p:nvSpPr>
            <p:cNvPr id="7" name="Rechteck 6">
              <a:extLst>
                <a:ext uri="{FF2B5EF4-FFF2-40B4-BE49-F238E27FC236}">
                  <a16:creationId xmlns:a16="http://schemas.microsoft.com/office/drawing/2014/main" id="{636572A6-E32A-3A5C-3C3B-86C5971C7905}"/>
                </a:ext>
              </a:extLst>
            </p:cNvPr>
            <p:cNvSpPr>
              <a:spLocks noGrp="1" noRot="1" noMove="1" noResize="1" noEditPoints="1" noAdjustHandles="1" noChangeArrowheads="1" noChangeShapeType="1"/>
            </p:cNvSpPr>
            <p:nvPr/>
          </p:nvSpPr>
          <p:spPr>
            <a:xfrm>
              <a:off x="782638" y="2497601"/>
              <a:ext cx="2040093" cy="1598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nvGrpSpPr>
            <p:cNvPr id="8" name="Gruppieren 7">
              <a:extLst>
                <a:ext uri="{FF2B5EF4-FFF2-40B4-BE49-F238E27FC236}">
                  <a16:creationId xmlns:a16="http://schemas.microsoft.com/office/drawing/2014/main" id="{FC4E2684-1DED-988D-7A8F-5B5EE8F56C15}"/>
                </a:ext>
              </a:extLst>
            </p:cNvPr>
            <p:cNvGrpSpPr>
              <a:grpSpLocks noGrp="1" noUngrp="1" noRot="1" noMove="1" noResize="1"/>
            </p:cNvGrpSpPr>
            <p:nvPr/>
          </p:nvGrpSpPr>
          <p:grpSpPr>
            <a:xfrm>
              <a:off x="2356898" y="2272567"/>
              <a:ext cx="691425" cy="691425"/>
              <a:chOff x="5706319" y="5440101"/>
              <a:chExt cx="2048719" cy="2048719"/>
            </a:xfrm>
          </p:grpSpPr>
          <p:sp>
            <p:nvSpPr>
              <p:cNvPr id="10" name="Rechteck 9">
                <a:extLst>
                  <a:ext uri="{FF2B5EF4-FFF2-40B4-BE49-F238E27FC236}">
                    <a16:creationId xmlns:a16="http://schemas.microsoft.com/office/drawing/2014/main" id="{DD61EFE6-1E30-4DD0-E6D2-272B74FD743A}"/>
                  </a:ext>
                </a:extLst>
              </p:cNvPr>
              <p:cNvSpPr>
                <a:spLocks noGrp="1" noRot="1" noMove="1" noResize="1" noEditPoints="1" noAdjustHandles="1" noChangeArrowheads="1" noChangeShapeType="1"/>
              </p:cNvSpPr>
              <p:nvPr/>
            </p:nvSpPr>
            <p:spPr>
              <a:xfrm>
                <a:off x="5706319" y="5440101"/>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sp>
            <p:nvSpPr>
              <p:cNvPr id="11" name="Rechteck 10">
                <a:extLst>
                  <a:ext uri="{FF2B5EF4-FFF2-40B4-BE49-F238E27FC236}">
                    <a16:creationId xmlns:a16="http://schemas.microsoft.com/office/drawing/2014/main" id="{6B5118DD-50E0-4D67-DCCE-29A52C0FE622}"/>
                  </a:ext>
                </a:extLst>
              </p:cNvPr>
              <p:cNvSpPr>
                <a:spLocks noGrp="1" noRot="1" noMove="1" noResize="1" noEditPoints="1" noAdjustHandles="1" noChangeArrowheads="1" noChangeShapeType="1"/>
              </p:cNvSpPr>
              <p:nvPr/>
            </p:nvSpPr>
            <p:spPr>
              <a:xfrm rot="16200000">
                <a:off x="6395634" y="6131068"/>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sp>
          <p:nvSpPr>
            <p:cNvPr id="9" name="Textfeld 8">
              <a:extLst>
                <a:ext uri="{FF2B5EF4-FFF2-40B4-BE49-F238E27FC236}">
                  <a16:creationId xmlns:a16="http://schemas.microsoft.com/office/drawing/2014/main" id="{CF1D6F56-C64A-9D75-52C8-D1B3889238DC}"/>
                </a:ext>
              </a:extLst>
            </p:cNvPr>
            <p:cNvSpPr txBox="1">
              <a:spLocks/>
            </p:cNvSpPr>
            <p:nvPr/>
          </p:nvSpPr>
          <p:spPr>
            <a:xfrm>
              <a:off x="783779" y="2497602"/>
              <a:ext cx="2040093" cy="1598116"/>
            </a:xfrm>
            <a:prstGeom prst="rect">
              <a:avLst/>
            </a:prstGeom>
            <a:noFill/>
          </p:spPr>
          <p:txBody>
            <a:bodyPr wrap="square" lIns="125999" tIns="125999" rIns="108000" bIns="0" rtlCol="0" anchor="ctr">
              <a:noAutofit/>
            </a:bodyPr>
            <a:lstStyle/>
            <a:p>
              <a:pPr>
                <a:lnSpc>
                  <a:spcPts val="3645"/>
                </a:lnSpc>
              </a:pPr>
              <a:r>
                <a:rPr lang="de-DE" sz="2800" b="1" dirty="0">
                  <a:solidFill>
                    <a:schemeClr val="bg2"/>
                  </a:solidFill>
                  <a:latin typeface="Rajdhani Bold" panose="02000000000000000000" pitchFamily="2" charset="0"/>
                  <a:cs typeface="Rajdhani Bold" panose="02000000000000000000" pitchFamily="2" charset="0"/>
                </a:rPr>
                <a:t>Wir</a:t>
              </a:r>
            </a:p>
            <a:p>
              <a:pPr>
                <a:lnSpc>
                  <a:spcPts val="3645"/>
                </a:lnSpc>
              </a:pPr>
              <a:r>
                <a:rPr lang="de-DE" sz="2800" b="1" dirty="0">
                  <a:solidFill>
                    <a:schemeClr val="bg2"/>
                  </a:solidFill>
                  <a:latin typeface="Rajdhani Bold" panose="02000000000000000000" pitchFamily="2" charset="0"/>
                  <a:cs typeface="Rajdhani Bold" panose="02000000000000000000" pitchFamily="2" charset="0"/>
                </a:rPr>
                <a:t>gestalten</a:t>
              </a:r>
            </a:p>
            <a:p>
              <a:pPr>
                <a:lnSpc>
                  <a:spcPts val="3645"/>
                </a:lnSpc>
              </a:pPr>
              <a:r>
                <a:rPr lang="de-DE" sz="2800" b="1" dirty="0">
                  <a:solidFill>
                    <a:srgbClr val="9DD0F4"/>
                  </a:solidFill>
                  <a:latin typeface="Rajdhani Bold" panose="02000000000000000000" pitchFamily="2" charset="0"/>
                  <a:cs typeface="Rajdhani Bold" panose="02000000000000000000" pitchFamily="2" charset="0"/>
                </a:rPr>
                <a:t>Zukunft</a:t>
              </a:r>
            </a:p>
          </p:txBody>
        </p:sp>
      </p:grpSp>
    </p:spTree>
    <p:extLst>
      <p:ext uri="{BB962C8B-B14F-4D97-AF65-F5344CB8AC3E}">
        <p14:creationId xmlns:p14="http://schemas.microsoft.com/office/powerpoint/2010/main" val="2927236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6000" y="972000"/>
            <a:ext cx="8440584" cy="359073"/>
          </a:xfrm>
        </p:spPr>
        <p:txBody>
          <a:bodyPr/>
          <a:lstStyle/>
          <a:p>
            <a:r>
              <a:rPr lang="en-GB" sz="2400" dirty="0"/>
              <a:t>Agenda</a:t>
            </a:r>
          </a:p>
        </p:txBody>
      </p:sp>
      <p:sp>
        <p:nvSpPr>
          <p:cNvPr id="4" name="Textplatzhalter 3"/>
          <p:cNvSpPr>
            <a:spLocks noGrp="1"/>
          </p:cNvSpPr>
          <p:nvPr>
            <p:ph type="body" sz="quarter" idx="16"/>
          </p:nvPr>
        </p:nvSpPr>
        <p:spPr>
          <a:xfrm>
            <a:off x="576000" y="644400"/>
            <a:ext cx="7603889" cy="227755"/>
          </a:xfrm>
        </p:spPr>
        <p:txBody>
          <a:bodyPr/>
          <a:lstStyle/>
          <a:p>
            <a:r>
              <a:rPr lang="de-DE" dirty="0"/>
              <a:t>Vorteile des VDI</a:t>
            </a:r>
          </a:p>
        </p:txBody>
      </p:sp>
      <p:sp>
        <p:nvSpPr>
          <p:cNvPr id="6" name="Datumsplatzhalter 5"/>
          <p:cNvSpPr>
            <a:spLocks noGrp="1"/>
          </p:cNvSpPr>
          <p:nvPr>
            <p:ph type="dt" sz="half" idx="19"/>
          </p:nvPr>
        </p:nvSpPr>
        <p:spPr/>
        <p:txBody>
          <a:bodyPr/>
          <a:lstStyle/>
          <a:p>
            <a:fld id="{BB44FC5A-0128-4335-82B9-82A413B43EF7}" type="datetime1">
              <a:rPr lang="de-DE" sz="900" smtClean="0"/>
              <a:t>11.04.2025</a:t>
            </a:fld>
            <a:endParaRPr lang="de-DE" sz="900" dirty="0"/>
          </a:p>
        </p:txBody>
      </p:sp>
      <p:sp>
        <p:nvSpPr>
          <p:cNvPr id="7" name="Fußzeilenplatzhalter 6"/>
          <p:cNvSpPr>
            <a:spLocks noGrp="1"/>
          </p:cNvSpPr>
          <p:nvPr>
            <p:ph type="ftr" sz="quarter" idx="20"/>
          </p:nvPr>
        </p:nvSpPr>
        <p:spPr>
          <a:xfrm>
            <a:off x="2056860" y="5272876"/>
            <a:ext cx="4906648" cy="335840"/>
          </a:xfrm>
        </p:spPr>
        <p:txBody>
          <a:bodyPr/>
          <a:lstStyle/>
          <a:p>
            <a:pPr algn="ctr"/>
            <a:r>
              <a:rPr lang="de-DE" dirty="0"/>
              <a:t>Koordination der VDI-Netzwerke</a:t>
            </a:r>
          </a:p>
        </p:txBody>
      </p:sp>
      <p:sp>
        <p:nvSpPr>
          <p:cNvPr id="5" name="Textfeld 4">
            <a:extLst>
              <a:ext uri="{FF2B5EF4-FFF2-40B4-BE49-F238E27FC236}">
                <a16:creationId xmlns:a16="http://schemas.microsoft.com/office/drawing/2014/main" id="{F0CA1562-1604-CFC5-CA16-ECD168927283}"/>
              </a:ext>
            </a:extLst>
          </p:cNvPr>
          <p:cNvSpPr txBox="1"/>
          <p:nvPr/>
        </p:nvSpPr>
        <p:spPr>
          <a:xfrm>
            <a:off x="576000" y="1254347"/>
            <a:ext cx="8440585" cy="2613921"/>
          </a:xfrm>
          <a:prstGeom prst="rect">
            <a:avLst/>
          </a:prstGeom>
          <a:noFill/>
        </p:spPr>
        <p:txBody>
          <a:bodyPr wrap="square">
            <a:spAutoFit/>
          </a:bodyPr>
          <a:lstStyle/>
          <a:p>
            <a:pPr marL="342900" indent="-342900">
              <a:lnSpc>
                <a:spcPts val="5100"/>
              </a:lnSpc>
              <a:buFont typeface="+mj-lt"/>
              <a:buAutoNum type="arabicPeriod"/>
            </a:pPr>
            <a:r>
              <a:rPr lang="en-US" sz="1800" dirty="0" err="1">
                <a:latin typeface="Arial" panose="020B0604020202020204" pitchFamily="34" charset="0"/>
                <a:cs typeface="Arial" panose="020B0604020202020204" pitchFamily="34" charset="0"/>
              </a:rPr>
              <a:t>Mitgliederentwicklung</a:t>
            </a:r>
            <a:r>
              <a:rPr lang="en-US" sz="1800" dirty="0">
                <a:latin typeface="Arial" panose="020B0604020202020204" pitchFamily="34" charset="0"/>
                <a:cs typeface="Arial" panose="020B0604020202020204" pitchFamily="34" charset="0"/>
              </a:rPr>
              <a:t> 2025: Ein </a:t>
            </a:r>
            <a:r>
              <a:rPr lang="en-US" sz="1800" dirty="0" err="1">
                <a:latin typeface="Arial" panose="020B0604020202020204" pitchFamily="34" charset="0"/>
                <a:cs typeface="Arial" panose="020B0604020202020204" pitchFamily="34" charset="0"/>
              </a:rPr>
              <a:t>Strategischer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Überblick</a:t>
            </a:r>
            <a:endParaRPr lang="en-US" sz="1800" dirty="0">
              <a:latin typeface="Arial" panose="020B0604020202020204" pitchFamily="34" charset="0"/>
              <a:cs typeface="Arial" panose="020B0604020202020204" pitchFamily="34" charset="0"/>
            </a:endParaRPr>
          </a:p>
          <a:p>
            <a:pPr marL="342900" indent="-342900">
              <a:lnSpc>
                <a:spcPts val="5100"/>
              </a:lnSpc>
              <a:buFont typeface="+mj-lt"/>
              <a:buAutoNum type="arabicPeriod"/>
            </a:pPr>
            <a:r>
              <a:rPr lang="en-US" sz="1800" dirty="0">
                <a:latin typeface="Arial" panose="020B0604020202020204" pitchFamily="34" charset="0"/>
                <a:cs typeface="Arial" panose="020B0604020202020204" pitchFamily="34" charset="0"/>
              </a:rPr>
              <a:t>Status Formular Student</a:t>
            </a:r>
          </a:p>
          <a:p>
            <a:pPr marL="342900" indent="-342900" algn="l">
              <a:lnSpc>
                <a:spcPts val="5100"/>
              </a:lnSpc>
              <a:buFont typeface="+mj-lt"/>
              <a:buAutoNum type="arabicPeriod"/>
            </a:pPr>
            <a:r>
              <a:rPr lang="de-DE" sz="1800" dirty="0">
                <a:latin typeface="Arial" panose="020B0604020202020204" pitchFamily="34" charset="0"/>
                <a:cs typeface="Arial" panose="020B0604020202020204" pitchFamily="34" charset="0"/>
              </a:rPr>
              <a:t>Status der Bezirksgruppen (Kurzüberblick</a:t>
            </a:r>
            <a:r>
              <a:rPr lang="de-DE" sz="1600" dirty="0">
                <a:latin typeface="Arial" panose="020B0604020202020204" pitchFamily="34" charset="0"/>
                <a:cs typeface="Arial" panose="020B0604020202020204" pitchFamily="34" charset="0"/>
              </a:rPr>
              <a:t>)</a:t>
            </a:r>
          </a:p>
          <a:p>
            <a:pPr marL="342900" indent="-342900" algn="l">
              <a:lnSpc>
                <a:spcPts val="5100"/>
              </a:lnSpc>
              <a:buFont typeface="+mj-lt"/>
              <a:buAutoNum type="arabicPeriod"/>
            </a:pPr>
            <a:r>
              <a:rPr lang="de-DE" sz="1800" dirty="0">
                <a:latin typeface="Arial" panose="020B0604020202020204" pitchFamily="34" charset="0"/>
                <a:cs typeface="Arial" panose="020B0604020202020204" pitchFamily="34" charset="0"/>
              </a:rPr>
              <a:t>Sponsoring und Prämierungen</a:t>
            </a:r>
          </a:p>
        </p:txBody>
      </p:sp>
    </p:spTree>
    <p:extLst>
      <p:ext uri="{BB962C8B-B14F-4D97-AF65-F5344CB8AC3E}">
        <p14:creationId xmlns:p14="http://schemas.microsoft.com/office/powerpoint/2010/main" val="2157929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C495A-B781-E8DF-4047-90761A5B226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B7F5CC3-26E5-02C7-A8ED-CB95F006D04A}"/>
              </a:ext>
            </a:extLst>
          </p:cNvPr>
          <p:cNvSpPr>
            <a:spLocks noGrp="1"/>
          </p:cNvSpPr>
          <p:nvPr>
            <p:ph type="title"/>
          </p:nvPr>
        </p:nvSpPr>
        <p:spPr>
          <a:xfrm>
            <a:off x="576000" y="972000"/>
            <a:ext cx="8440584" cy="359073"/>
          </a:xfrm>
        </p:spPr>
        <p:txBody>
          <a:bodyPr/>
          <a:lstStyle/>
          <a:p>
            <a:r>
              <a:rPr lang="en-GB" sz="2400" dirty="0">
                <a:latin typeface="Arial" panose="020B0604020202020204" pitchFamily="34" charset="0"/>
                <a:cs typeface="Arial" panose="020B0604020202020204" pitchFamily="34" charset="0"/>
              </a:rPr>
              <a:t>Agenda</a:t>
            </a:r>
          </a:p>
        </p:txBody>
      </p:sp>
      <p:sp>
        <p:nvSpPr>
          <p:cNvPr id="4" name="Textplatzhalter 3">
            <a:extLst>
              <a:ext uri="{FF2B5EF4-FFF2-40B4-BE49-F238E27FC236}">
                <a16:creationId xmlns:a16="http://schemas.microsoft.com/office/drawing/2014/main" id="{C84955DA-89A1-F26A-71A2-C14603157F7E}"/>
              </a:ext>
            </a:extLst>
          </p:cNvPr>
          <p:cNvSpPr>
            <a:spLocks noGrp="1"/>
          </p:cNvSpPr>
          <p:nvPr>
            <p:ph type="body" sz="quarter" idx="16"/>
          </p:nvPr>
        </p:nvSpPr>
        <p:spPr>
          <a:xfrm>
            <a:off x="576000" y="644400"/>
            <a:ext cx="7603889" cy="227755"/>
          </a:xfrm>
        </p:spPr>
        <p:txBody>
          <a:bodyPr/>
          <a:lstStyle/>
          <a:p>
            <a:r>
              <a:rPr lang="de-DE" dirty="0">
                <a:latin typeface="Arial" panose="020B0604020202020204" pitchFamily="34" charset="0"/>
                <a:cs typeface="Arial" panose="020B0604020202020204" pitchFamily="34" charset="0"/>
              </a:rPr>
              <a:t>Vorteile des VDI</a:t>
            </a:r>
          </a:p>
        </p:txBody>
      </p:sp>
      <p:sp>
        <p:nvSpPr>
          <p:cNvPr id="6" name="Datumsplatzhalter 5">
            <a:extLst>
              <a:ext uri="{FF2B5EF4-FFF2-40B4-BE49-F238E27FC236}">
                <a16:creationId xmlns:a16="http://schemas.microsoft.com/office/drawing/2014/main" id="{5BBC3C19-A31E-9FEC-11DC-D29A38F13B7F}"/>
              </a:ext>
            </a:extLst>
          </p:cNvPr>
          <p:cNvSpPr>
            <a:spLocks noGrp="1"/>
          </p:cNvSpPr>
          <p:nvPr>
            <p:ph type="dt" sz="half" idx="19"/>
          </p:nvPr>
        </p:nvSpPr>
        <p:spPr/>
        <p:txBody>
          <a:bodyPr/>
          <a:lstStyle/>
          <a:p>
            <a:fld id="{BB44FC5A-0128-4335-82B9-82A413B43EF7}"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7" name="Fußzeilenplatzhalter 6">
            <a:extLst>
              <a:ext uri="{FF2B5EF4-FFF2-40B4-BE49-F238E27FC236}">
                <a16:creationId xmlns:a16="http://schemas.microsoft.com/office/drawing/2014/main" id="{47E5CF23-CCAD-5516-4EA1-285EFD6F1DAF}"/>
              </a:ext>
            </a:extLst>
          </p:cNvPr>
          <p:cNvSpPr>
            <a:spLocks noGrp="1"/>
          </p:cNvSpPr>
          <p:nvPr>
            <p:ph type="ftr" sz="quarter" idx="20"/>
          </p:nvPr>
        </p:nvSpPr>
        <p:spPr>
          <a:xfrm>
            <a:off x="2056860" y="5272876"/>
            <a:ext cx="4906648" cy="335840"/>
          </a:xfrm>
        </p:spPr>
        <p:txBody>
          <a:bodyPr/>
          <a:lstStyle/>
          <a:p>
            <a:pPr algn="ctr"/>
            <a:r>
              <a:rPr lang="de-DE" dirty="0">
                <a:latin typeface="Arial" panose="020B0604020202020204" pitchFamily="34" charset="0"/>
                <a:cs typeface="Arial" panose="020B0604020202020204" pitchFamily="34" charset="0"/>
              </a:rPr>
              <a:t>Koordination der VDI-Netzwerke</a:t>
            </a:r>
          </a:p>
        </p:txBody>
      </p:sp>
      <p:sp>
        <p:nvSpPr>
          <p:cNvPr id="5" name="Textfeld 4">
            <a:extLst>
              <a:ext uri="{FF2B5EF4-FFF2-40B4-BE49-F238E27FC236}">
                <a16:creationId xmlns:a16="http://schemas.microsoft.com/office/drawing/2014/main" id="{F642FB4B-4A9D-0A87-B608-17590227D787}"/>
              </a:ext>
            </a:extLst>
          </p:cNvPr>
          <p:cNvSpPr txBox="1"/>
          <p:nvPr/>
        </p:nvSpPr>
        <p:spPr>
          <a:xfrm>
            <a:off x="576000" y="1254347"/>
            <a:ext cx="8440585" cy="2613921"/>
          </a:xfrm>
          <a:prstGeom prst="rect">
            <a:avLst/>
          </a:prstGeom>
          <a:noFill/>
        </p:spPr>
        <p:txBody>
          <a:bodyPr wrap="square">
            <a:spAutoFit/>
          </a:bodyPr>
          <a:lstStyle/>
          <a:p>
            <a:pPr marL="342900" indent="-342900">
              <a:lnSpc>
                <a:spcPts val="5100"/>
              </a:lnSpc>
              <a:buFont typeface="+mj-lt"/>
              <a:buAutoNum type="arabicPeriod"/>
            </a:pPr>
            <a:r>
              <a:rPr lang="en-US" sz="1800" dirty="0" err="1">
                <a:latin typeface="Arial" panose="020B0604020202020204" pitchFamily="34" charset="0"/>
                <a:cs typeface="Arial" panose="020B0604020202020204" pitchFamily="34" charset="0"/>
              </a:rPr>
              <a:t>Mitgliederentwicklung</a:t>
            </a:r>
            <a:r>
              <a:rPr lang="en-US" sz="1800" dirty="0">
                <a:latin typeface="Arial" panose="020B0604020202020204" pitchFamily="34" charset="0"/>
                <a:cs typeface="Arial" panose="020B0604020202020204" pitchFamily="34" charset="0"/>
              </a:rPr>
              <a:t> 2025: Ein </a:t>
            </a:r>
            <a:r>
              <a:rPr lang="en-US" sz="1800" dirty="0" err="1">
                <a:latin typeface="Arial" panose="020B0604020202020204" pitchFamily="34" charset="0"/>
                <a:cs typeface="Arial" panose="020B0604020202020204" pitchFamily="34" charset="0"/>
              </a:rPr>
              <a:t>Strategischer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Überblick</a:t>
            </a:r>
            <a:endParaRPr lang="en-US" sz="1800" dirty="0">
              <a:latin typeface="Arial" panose="020B0604020202020204" pitchFamily="34" charset="0"/>
              <a:cs typeface="Arial" panose="020B0604020202020204" pitchFamily="34" charset="0"/>
            </a:endParaRPr>
          </a:p>
          <a:p>
            <a:pPr marL="342900" indent="-342900">
              <a:lnSpc>
                <a:spcPts val="5100"/>
              </a:lnSpc>
              <a:buFont typeface="+mj-lt"/>
              <a:buAutoNum type="arabicPeriod"/>
            </a:pPr>
            <a:r>
              <a:rPr lang="en-US" sz="1800" dirty="0">
                <a:solidFill>
                  <a:schemeClr val="bg1"/>
                </a:solidFill>
                <a:latin typeface="Arial" panose="020B0604020202020204" pitchFamily="34" charset="0"/>
                <a:cs typeface="Arial" panose="020B0604020202020204" pitchFamily="34" charset="0"/>
              </a:rPr>
              <a:t>Status Formular Student</a:t>
            </a:r>
          </a:p>
          <a:p>
            <a:pPr marL="342900" indent="-342900" algn="l">
              <a:lnSpc>
                <a:spcPts val="5100"/>
              </a:lnSpc>
              <a:buFont typeface="+mj-lt"/>
              <a:buAutoNum type="arabicPeriod"/>
            </a:pPr>
            <a:r>
              <a:rPr lang="de-DE" sz="1800" dirty="0">
                <a:solidFill>
                  <a:schemeClr val="bg1"/>
                </a:solidFill>
                <a:latin typeface="Arial" panose="020B0604020202020204" pitchFamily="34" charset="0"/>
                <a:cs typeface="Arial" panose="020B0604020202020204" pitchFamily="34" charset="0"/>
              </a:rPr>
              <a:t>Status der Bezirksgruppen (Kurzüberblick</a:t>
            </a:r>
            <a:r>
              <a:rPr lang="de-DE" sz="1600" dirty="0">
                <a:solidFill>
                  <a:schemeClr val="bg1"/>
                </a:solidFill>
                <a:latin typeface="Arial" panose="020B0604020202020204" pitchFamily="34" charset="0"/>
                <a:cs typeface="Arial" panose="020B0604020202020204" pitchFamily="34" charset="0"/>
              </a:rPr>
              <a:t>)</a:t>
            </a:r>
          </a:p>
          <a:p>
            <a:pPr marL="342900" indent="-342900" algn="l">
              <a:lnSpc>
                <a:spcPts val="5100"/>
              </a:lnSpc>
              <a:buFont typeface="+mj-lt"/>
              <a:buAutoNum type="arabicPeriod"/>
            </a:pPr>
            <a:r>
              <a:rPr lang="de-DE" sz="1800" dirty="0">
                <a:solidFill>
                  <a:schemeClr val="bg1"/>
                </a:solidFill>
                <a:latin typeface="Arial" panose="020B0604020202020204" pitchFamily="34" charset="0"/>
                <a:cs typeface="Arial" panose="020B0604020202020204" pitchFamily="34" charset="0"/>
              </a:rPr>
              <a:t>Sponsoring und Prämierungen</a:t>
            </a:r>
          </a:p>
        </p:txBody>
      </p:sp>
    </p:spTree>
    <p:extLst>
      <p:ext uri="{BB962C8B-B14F-4D97-AF65-F5344CB8AC3E}">
        <p14:creationId xmlns:p14="http://schemas.microsoft.com/office/powerpoint/2010/main" val="3462692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6AA00-A289-0135-3F88-2227C100F00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17818EF-7C65-F513-FC7A-422033B3D4DD}"/>
              </a:ext>
            </a:extLst>
          </p:cNvPr>
          <p:cNvSpPr>
            <a:spLocks noGrp="1"/>
          </p:cNvSpPr>
          <p:nvPr>
            <p:ph type="title"/>
          </p:nvPr>
        </p:nvSpPr>
        <p:spPr>
          <a:xfrm>
            <a:off x="503430" y="462363"/>
            <a:ext cx="7597844" cy="364074"/>
          </a:xfrm>
        </p:spPr>
        <p:txBody>
          <a:bodyPr/>
          <a:lstStyle/>
          <a:p>
            <a:r>
              <a:rPr lang="en-US" sz="2800" dirty="0">
                <a:latin typeface="Arial" panose="020B0604020202020204" pitchFamily="34" charset="0"/>
                <a:cs typeface="Arial" panose="020B0604020202020204" pitchFamily="34" charset="0"/>
              </a:rPr>
              <a:t>Neue </a:t>
            </a:r>
            <a:r>
              <a:rPr lang="en-US" sz="2800" dirty="0" err="1">
                <a:latin typeface="Arial" panose="020B0604020202020204" pitchFamily="34" charset="0"/>
                <a:cs typeface="Arial" panose="020B0604020202020204" pitchFamily="34" charset="0"/>
              </a:rPr>
              <a:t>Mitglieder</a:t>
            </a:r>
            <a:r>
              <a:rPr lang="en-US" sz="2800" dirty="0">
                <a:latin typeface="Arial" panose="020B0604020202020204" pitchFamily="34" charset="0"/>
                <a:cs typeface="Arial" panose="020B0604020202020204" pitchFamily="34" charset="0"/>
              </a:rPr>
              <a:t> 2024</a:t>
            </a:r>
            <a:endParaRPr lang="de-DE" sz="2800" dirty="0">
              <a:latin typeface="Arial" panose="020B0604020202020204" pitchFamily="34" charset="0"/>
              <a:cs typeface="Arial" panose="020B0604020202020204" pitchFamily="34" charset="0"/>
            </a:endParaRPr>
          </a:p>
        </p:txBody>
      </p:sp>
      <p:sp>
        <p:nvSpPr>
          <p:cNvPr id="6" name="Datumsplatzhalter 5">
            <a:extLst>
              <a:ext uri="{FF2B5EF4-FFF2-40B4-BE49-F238E27FC236}">
                <a16:creationId xmlns:a16="http://schemas.microsoft.com/office/drawing/2014/main" id="{F2F22DE8-1439-996E-AAC4-35B47EE8BE58}"/>
              </a:ext>
            </a:extLst>
          </p:cNvPr>
          <p:cNvSpPr>
            <a:spLocks noGrp="1"/>
          </p:cNvSpPr>
          <p:nvPr>
            <p:ph type="dt" sz="half" idx="13"/>
          </p:nvPr>
        </p:nvSpPr>
        <p:spPr>
          <a:prstGeom prst="rect">
            <a:avLst/>
          </a:prstGeom>
        </p:spPr>
        <p:txBody>
          <a:bodyPr/>
          <a:lstStyle/>
          <a:p>
            <a:fld id="{C8E8D111-367B-411E-ADBD-63B0B592F2C1}"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29" name="Textfeld 28">
            <a:extLst>
              <a:ext uri="{FF2B5EF4-FFF2-40B4-BE49-F238E27FC236}">
                <a16:creationId xmlns:a16="http://schemas.microsoft.com/office/drawing/2014/main" id="{4E793F9F-FE73-967C-0883-E7848D40D73B}"/>
              </a:ext>
            </a:extLst>
          </p:cNvPr>
          <p:cNvSpPr txBox="1"/>
          <p:nvPr/>
        </p:nvSpPr>
        <p:spPr>
          <a:xfrm>
            <a:off x="2737671" y="1449823"/>
            <a:ext cx="4572000" cy="206210"/>
          </a:xfrm>
          <a:prstGeom prst="rect">
            <a:avLst/>
          </a:prstGeom>
          <a:noFill/>
        </p:spPr>
        <p:txBody>
          <a:bodyPr wrap="square">
            <a:spAutoFit/>
          </a:bodyPr>
          <a:lstStyle/>
          <a:p>
            <a:pPr defTabSz="914400">
              <a:lnSpc>
                <a:spcPct val="90000"/>
              </a:lnSpc>
              <a:buClr>
                <a:schemeClr val="bg1"/>
              </a:buClr>
            </a:pPr>
            <a:r>
              <a:rPr lang="en-US" sz="800" b="1" dirty="0">
                <a:latin typeface="Arial" panose="020B0604020202020204" pitchFamily="34" charset="0"/>
                <a:cs typeface="Arial" panose="020B0604020202020204" pitchFamily="34" charset="0"/>
              </a:rPr>
              <a:t>*</a:t>
            </a:r>
            <a:r>
              <a:rPr lang="en-US" sz="800" b="1" dirty="0" err="1">
                <a:latin typeface="Arial" panose="020B0604020202020204" pitchFamily="34" charset="0"/>
                <a:cs typeface="Arial" panose="020B0604020202020204" pitchFamily="34" charset="0"/>
              </a:rPr>
              <a:t>Durchschnittsalter</a:t>
            </a:r>
            <a:r>
              <a:rPr lang="en-US" sz="800" b="1" dirty="0">
                <a:latin typeface="Arial" panose="020B0604020202020204" pitchFamily="34" charset="0"/>
                <a:cs typeface="Arial" panose="020B0604020202020204" pitchFamily="34" charset="0"/>
              </a:rPr>
              <a:t> der BG-</a:t>
            </a:r>
            <a:r>
              <a:rPr lang="en-US" sz="800" b="1" dirty="0" err="1">
                <a:latin typeface="Arial" panose="020B0604020202020204" pitchFamily="34" charset="0"/>
                <a:cs typeface="Arial" panose="020B0604020202020204" pitchFamily="34" charset="0"/>
              </a:rPr>
              <a:t>Neuzugänge</a:t>
            </a:r>
            <a:r>
              <a:rPr lang="en-US" sz="800" b="1" dirty="0">
                <a:latin typeface="Arial" panose="020B0604020202020204" pitchFamily="34" charset="0"/>
                <a:cs typeface="Arial" panose="020B0604020202020204" pitchFamily="34" charset="0"/>
              </a:rPr>
              <a:t> ca. 31,1 Jahre</a:t>
            </a:r>
          </a:p>
        </p:txBody>
      </p:sp>
      <p:sp>
        <p:nvSpPr>
          <p:cNvPr id="30" name="Fußzeilenplatzhalter 29">
            <a:extLst>
              <a:ext uri="{FF2B5EF4-FFF2-40B4-BE49-F238E27FC236}">
                <a16:creationId xmlns:a16="http://schemas.microsoft.com/office/drawing/2014/main" id="{2EF6B260-D5F6-0F6F-0C65-0BE906F6C3A1}"/>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graphicFrame>
        <p:nvGraphicFramePr>
          <p:cNvPr id="7" name="Diagramm 6">
            <a:extLst>
              <a:ext uri="{FF2B5EF4-FFF2-40B4-BE49-F238E27FC236}">
                <a16:creationId xmlns:a16="http://schemas.microsoft.com/office/drawing/2014/main" id="{506C8C05-57A0-1A7C-0E39-A056B9C93839}"/>
              </a:ext>
            </a:extLst>
          </p:cNvPr>
          <p:cNvGraphicFramePr>
            <a:graphicFrameLocks/>
          </p:cNvGraphicFramePr>
          <p:nvPr/>
        </p:nvGraphicFramePr>
        <p:xfrm>
          <a:off x="223520" y="741590"/>
          <a:ext cx="8036560" cy="21960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elle 8">
            <a:extLst>
              <a:ext uri="{FF2B5EF4-FFF2-40B4-BE49-F238E27FC236}">
                <a16:creationId xmlns:a16="http://schemas.microsoft.com/office/drawing/2014/main" id="{03F96751-735C-7050-99F1-376047346FF8}"/>
              </a:ext>
            </a:extLst>
          </p:cNvPr>
          <p:cNvGraphicFramePr>
            <a:graphicFrameLocks noGrp="1"/>
          </p:cNvGraphicFramePr>
          <p:nvPr/>
        </p:nvGraphicFramePr>
        <p:xfrm>
          <a:off x="1152000" y="3030268"/>
          <a:ext cx="6324600" cy="2057400"/>
        </p:xfrm>
        <a:graphic>
          <a:graphicData uri="http://schemas.openxmlformats.org/drawingml/2006/table">
            <a:tbl>
              <a:tblPr/>
              <a:tblGrid>
                <a:gridCol w="1054100">
                  <a:extLst>
                    <a:ext uri="{9D8B030D-6E8A-4147-A177-3AD203B41FA5}">
                      <a16:colId xmlns:a16="http://schemas.microsoft.com/office/drawing/2014/main" val="2389195710"/>
                    </a:ext>
                  </a:extLst>
                </a:gridCol>
                <a:gridCol w="1054100">
                  <a:extLst>
                    <a:ext uri="{9D8B030D-6E8A-4147-A177-3AD203B41FA5}">
                      <a16:colId xmlns:a16="http://schemas.microsoft.com/office/drawing/2014/main" val="2605394145"/>
                    </a:ext>
                  </a:extLst>
                </a:gridCol>
                <a:gridCol w="1054100">
                  <a:extLst>
                    <a:ext uri="{9D8B030D-6E8A-4147-A177-3AD203B41FA5}">
                      <a16:colId xmlns:a16="http://schemas.microsoft.com/office/drawing/2014/main" val="3390993781"/>
                    </a:ext>
                  </a:extLst>
                </a:gridCol>
                <a:gridCol w="1054100">
                  <a:extLst>
                    <a:ext uri="{9D8B030D-6E8A-4147-A177-3AD203B41FA5}">
                      <a16:colId xmlns:a16="http://schemas.microsoft.com/office/drawing/2014/main" val="2999964419"/>
                    </a:ext>
                  </a:extLst>
                </a:gridCol>
                <a:gridCol w="1054100">
                  <a:extLst>
                    <a:ext uri="{9D8B030D-6E8A-4147-A177-3AD203B41FA5}">
                      <a16:colId xmlns:a16="http://schemas.microsoft.com/office/drawing/2014/main" val="2861309606"/>
                    </a:ext>
                  </a:extLst>
                </a:gridCol>
                <a:gridCol w="1054100">
                  <a:extLst>
                    <a:ext uri="{9D8B030D-6E8A-4147-A177-3AD203B41FA5}">
                      <a16:colId xmlns:a16="http://schemas.microsoft.com/office/drawing/2014/main" val="212254860"/>
                    </a:ext>
                  </a:extLst>
                </a:gridCol>
              </a:tblGrid>
              <a:tr h="220980">
                <a:tc>
                  <a:txBody>
                    <a:bodyPr/>
                    <a:lstStyle/>
                    <a:p>
                      <a:pPr algn="l" fontAlgn="b"/>
                      <a:r>
                        <a:rPr lang="de-DE" sz="1100" b="1" i="0" u="none" strike="noStrike" dirty="0">
                          <a:solidFill>
                            <a:srgbClr val="FFFFFF"/>
                          </a:solidFill>
                          <a:effectLst/>
                          <a:latin typeface="Calibri" panose="020F0502020204030204" pitchFamily="34" charset="0"/>
                        </a:rPr>
                        <a:t>Region</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de-DE" sz="1100" b="1" i="0" u="none" strike="noStrike" dirty="0">
                          <a:solidFill>
                            <a:srgbClr val="FFFFFF"/>
                          </a:solidFill>
                          <a:effectLst/>
                          <a:latin typeface="Calibri" panose="020F0502020204030204" pitchFamily="34" charset="0"/>
                        </a:rPr>
                        <a:t>Leiter  BG</a:t>
                      </a:r>
                    </a:p>
                  </a:txBody>
                  <a:tcPr marL="7620" marR="7620" marT="7620" marB="0" anchor="b">
                    <a:lnL>
                      <a:noFill/>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de-DE" sz="1100" b="1" i="0" u="none" strike="noStrike">
                          <a:solidFill>
                            <a:srgbClr val="FFFFFF"/>
                          </a:solidFill>
                          <a:effectLst/>
                          <a:latin typeface="Calibri" panose="020F0502020204030204" pitchFamily="34" charset="0"/>
                        </a:rPr>
                        <a:t>BG-Mitglieder</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de-DE" sz="1100" b="1" i="0" u="none" strike="noStrike">
                          <a:solidFill>
                            <a:srgbClr val="FFFFFF"/>
                          </a:solidFill>
                          <a:effectLst/>
                          <a:latin typeface="Calibri" panose="020F0502020204030204" pitchFamily="34" charset="0"/>
                        </a:rPr>
                        <a:t>Leiter YE</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de-DE" sz="1100" b="1" i="0" u="none" strike="noStrike">
                          <a:solidFill>
                            <a:srgbClr val="FFFFFF"/>
                          </a:solidFill>
                          <a:effectLst/>
                          <a:latin typeface="Calibri" panose="020F0502020204030204" pitchFamily="34" charset="0"/>
                        </a:rPr>
                        <a:t>YE-Mitglieder</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de-DE" sz="1100" b="1" i="0" u="none" strike="noStrike">
                          <a:solidFill>
                            <a:srgbClr val="FFFFFF"/>
                          </a:solidFill>
                          <a:effectLst/>
                          <a:latin typeface="Calibri" panose="020F0502020204030204" pitchFamily="34" charset="0"/>
                        </a:rPr>
                        <a:t>Gesamt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1703880459"/>
                  </a:ext>
                </a:extLst>
              </a:tr>
              <a:tr h="182880">
                <a:tc>
                  <a:txBody>
                    <a:bodyPr/>
                    <a:lstStyle/>
                    <a:p>
                      <a:pPr algn="l" fontAlgn="b"/>
                      <a:r>
                        <a:rPr lang="de-DE" sz="1100" b="0" i="0" u="none" strike="noStrike">
                          <a:solidFill>
                            <a:srgbClr val="000000"/>
                          </a:solidFill>
                          <a:effectLst/>
                          <a:latin typeface="Calibri" panose="020F0502020204030204" pitchFamily="34" charset="0"/>
                        </a:rPr>
                        <a:t>Nürnberg</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dirty="0" err="1">
                          <a:solidFill>
                            <a:srgbClr val="000000"/>
                          </a:solidFill>
                          <a:effectLst/>
                          <a:latin typeface="Calibri" panose="020F0502020204030204" pitchFamily="34" charset="0"/>
                        </a:rPr>
                        <a:t>Gaida</a:t>
                      </a:r>
                      <a:endParaRPr lang="de-DE" sz="11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67</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Rochlin</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82</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149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931081833"/>
                  </a:ext>
                </a:extLst>
              </a:tr>
              <a:tr h="182880">
                <a:tc>
                  <a:txBody>
                    <a:bodyPr/>
                    <a:lstStyle/>
                    <a:p>
                      <a:pPr algn="l" fontAlgn="b"/>
                      <a:r>
                        <a:rPr lang="de-DE" sz="1100" b="0" i="0" u="none" strike="noStrike">
                          <a:solidFill>
                            <a:srgbClr val="000000"/>
                          </a:solidFill>
                          <a:effectLst/>
                          <a:latin typeface="Calibri" panose="020F0502020204030204" pitchFamily="34" charset="0"/>
                        </a:rPr>
                        <a:t>Erlangen</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dirty="0">
                          <a:solidFill>
                            <a:srgbClr val="000000"/>
                          </a:solidFill>
                          <a:effectLst/>
                          <a:latin typeface="Calibri" panose="020F0502020204030204" pitchFamily="34" charset="0"/>
                        </a:rPr>
                        <a:t>Dr. Trott</a:t>
                      </a: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29</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Seiler</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24</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53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286679863"/>
                  </a:ext>
                </a:extLst>
              </a:tr>
              <a:tr h="182880">
                <a:tc>
                  <a:txBody>
                    <a:bodyPr/>
                    <a:lstStyle/>
                    <a:p>
                      <a:pPr algn="l" fontAlgn="b"/>
                      <a:r>
                        <a:rPr lang="de-DE" sz="1100" b="0" i="0" u="none" strike="noStrike">
                          <a:solidFill>
                            <a:srgbClr val="000000"/>
                          </a:solidFill>
                          <a:effectLst/>
                          <a:latin typeface="Calibri" panose="020F0502020204030204" pitchFamily="34" charset="0"/>
                        </a:rPr>
                        <a:t>Regensburg</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dirty="0">
                          <a:solidFill>
                            <a:srgbClr val="000000"/>
                          </a:solidFill>
                          <a:effectLst/>
                          <a:latin typeface="Calibri" panose="020F0502020204030204" pitchFamily="34" charset="0"/>
                        </a:rPr>
                        <a:t>Janner</a:t>
                      </a: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25</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20</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45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50311770"/>
                  </a:ext>
                </a:extLst>
              </a:tr>
              <a:tr h="182880">
                <a:tc>
                  <a:txBody>
                    <a:bodyPr/>
                    <a:lstStyle/>
                    <a:p>
                      <a:pPr algn="l" fontAlgn="b"/>
                      <a:r>
                        <a:rPr lang="de-DE" sz="1100" b="0" i="0" u="none" strike="noStrike">
                          <a:solidFill>
                            <a:srgbClr val="000000"/>
                          </a:solidFill>
                          <a:effectLst/>
                          <a:latin typeface="Calibri" panose="020F0502020204030204" pitchFamily="34" charset="0"/>
                        </a:rPr>
                        <a:t>Ansbach</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Petruschek</a:t>
                      </a: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dirty="0">
                          <a:solidFill>
                            <a:srgbClr val="000000"/>
                          </a:solidFill>
                          <a:effectLst/>
                          <a:latin typeface="Calibri" panose="020F0502020204030204" pitchFamily="34" charset="0"/>
                        </a:rPr>
                        <a:t>16</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26</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42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955043522"/>
                  </a:ext>
                </a:extLst>
              </a:tr>
              <a:tr h="182880">
                <a:tc>
                  <a:txBody>
                    <a:bodyPr/>
                    <a:lstStyle/>
                    <a:p>
                      <a:pPr algn="l" fontAlgn="b"/>
                      <a:r>
                        <a:rPr lang="de-DE" sz="1100" b="0" i="0" u="none" strike="noStrike">
                          <a:solidFill>
                            <a:srgbClr val="000000"/>
                          </a:solidFill>
                          <a:effectLst/>
                          <a:latin typeface="Calibri" panose="020F0502020204030204" pitchFamily="34" charset="0"/>
                        </a:rPr>
                        <a:t>Amberg</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Dr. Prell</a:t>
                      </a: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dirty="0">
                          <a:solidFill>
                            <a:srgbClr val="000000"/>
                          </a:solidFill>
                          <a:effectLst/>
                          <a:latin typeface="Calibri" panose="020F0502020204030204" pitchFamily="34" charset="0"/>
                        </a:rPr>
                        <a:t>16</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Schmieding</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14</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30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550361663"/>
                  </a:ext>
                </a:extLst>
              </a:tr>
              <a:tr h="182880">
                <a:tc>
                  <a:txBody>
                    <a:bodyPr/>
                    <a:lstStyle/>
                    <a:p>
                      <a:pPr algn="l" fontAlgn="b"/>
                      <a:r>
                        <a:rPr lang="de-DE" sz="1100" b="0" i="0" u="none" strike="noStrike">
                          <a:solidFill>
                            <a:srgbClr val="000000"/>
                          </a:solidFill>
                          <a:effectLst/>
                          <a:latin typeface="Calibri" panose="020F0502020204030204" pitchFamily="34" charset="0"/>
                        </a:rPr>
                        <a:t>Bamberg</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Görtler</a:t>
                      </a: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dirty="0">
                          <a:solidFill>
                            <a:srgbClr val="000000"/>
                          </a:solidFill>
                          <a:effectLst/>
                          <a:latin typeface="Calibri" panose="020F0502020204030204" pitchFamily="34" charset="0"/>
                        </a:rPr>
                        <a:t>15</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dirty="0">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11</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26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2015117129"/>
                  </a:ext>
                </a:extLst>
              </a:tr>
              <a:tr h="182880">
                <a:tc>
                  <a:txBody>
                    <a:bodyPr/>
                    <a:lstStyle/>
                    <a:p>
                      <a:pPr algn="l" fontAlgn="b"/>
                      <a:r>
                        <a:rPr lang="de-DE" sz="1100" b="0" i="0" u="none" strike="noStrike">
                          <a:solidFill>
                            <a:srgbClr val="000000"/>
                          </a:solidFill>
                          <a:effectLst/>
                          <a:latin typeface="Calibri" panose="020F0502020204030204" pitchFamily="34" charset="0"/>
                        </a:rPr>
                        <a:t>Coburg</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Dr. Schmitt</a:t>
                      </a: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12</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dirty="0">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11</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23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592549385"/>
                  </a:ext>
                </a:extLst>
              </a:tr>
              <a:tr h="182880">
                <a:tc>
                  <a:txBody>
                    <a:bodyPr/>
                    <a:lstStyle/>
                    <a:p>
                      <a:pPr algn="l" fontAlgn="b"/>
                      <a:r>
                        <a:rPr lang="de-DE" sz="1100" b="0" i="0" u="none" strike="noStrike">
                          <a:solidFill>
                            <a:srgbClr val="000000"/>
                          </a:solidFill>
                          <a:effectLst/>
                          <a:latin typeface="Calibri" panose="020F0502020204030204" pitchFamily="34" charset="0"/>
                        </a:rPr>
                        <a:t>Bayreuth</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Dr. Grond</a:t>
                      </a: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12</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dirty="0" err="1">
                          <a:solidFill>
                            <a:srgbClr val="000000"/>
                          </a:solidFill>
                          <a:effectLst/>
                          <a:latin typeface="Calibri" panose="020F0502020204030204" pitchFamily="34" charset="0"/>
                        </a:rPr>
                        <a:t>Hosch</a:t>
                      </a:r>
                      <a:endParaRPr lang="de-DE" sz="11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dirty="0">
                          <a:solidFill>
                            <a:srgbClr val="000000"/>
                          </a:solidFill>
                          <a:effectLst/>
                          <a:latin typeface="Calibri" panose="020F0502020204030204" pitchFamily="34" charset="0"/>
                        </a:rPr>
                        <a:t>9</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tc>
                  <a:txBody>
                    <a:bodyPr/>
                    <a:lstStyle/>
                    <a:p>
                      <a:pPr algn="ctr" fontAlgn="b"/>
                      <a:r>
                        <a:rPr lang="de-DE" sz="1100" b="0" i="0" u="none" strike="noStrike">
                          <a:solidFill>
                            <a:srgbClr val="000000"/>
                          </a:solidFill>
                          <a:effectLst/>
                          <a:latin typeface="Calibri" panose="020F0502020204030204" pitchFamily="34" charset="0"/>
                        </a:rPr>
                        <a:t>21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noFill/>
                  </a:tcPr>
                </a:tc>
                <a:extLst>
                  <a:ext uri="{0D108BD9-81ED-4DB2-BD59-A6C34878D82A}">
                    <a16:rowId xmlns:a16="http://schemas.microsoft.com/office/drawing/2014/main" val="3674831664"/>
                  </a:ext>
                </a:extLst>
              </a:tr>
              <a:tr h="182880">
                <a:tc>
                  <a:txBody>
                    <a:bodyPr/>
                    <a:lstStyle/>
                    <a:p>
                      <a:pPr algn="l" fontAlgn="b"/>
                      <a:r>
                        <a:rPr lang="de-DE" sz="1100" b="0" i="0" u="none" strike="noStrike">
                          <a:solidFill>
                            <a:srgbClr val="000000"/>
                          </a:solidFill>
                          <a:effectLst/>
                          <a:latin typeface="Calibri" panose="020F0502020204030204" pitchFamily="34" charset="0"/>
                        </a:rPr>
                        <a:t>Kulmbach</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Meyer</a:t>
                      </a: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7</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dirty="0">
                          <a:solidFill>
                            <a:srgbClr val="000000"/>
                          </a:solidFill>
                          <a:effectLst/>
                          <a:latin typeface="Calibri" panose="020F0502020204030204" pitchFamily="34" charset="0"/>
                        </a:rPr>
                        <a:t>11</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de-DE" sz="1100" b="0" i="0" u="none" strike="noStrike" dirty="0">
                          <a:solidFill>
                            <a:srgbClr val="000000"/>
                          </a:solidFill>
                          <a:effectLst/>
                          <a:latin typeface="Calibri" panose="020F0502020204030204" pitchFamily="34" charset="0"/>
                        </a:rPr>
                        <a:t>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501013288"/>
                  </a:ext>
                </a:extLst>
              </a:tr>
              <a:tr h="190500">
                <a:tc>
                  <a:txBody>
                    <a:bodyPr/>
                    <a:lstStyle/>
                    <a:p>
                      <a:pPr algn="l" fontAlgn="b"/>
                      <a:r>
                        <a:rPr lang="de-DE" sz="1100" b="0"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199</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100" b="0"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100" b="0" i="0" u="none" strike="noStrike" dirty="0">
                          <a:solidFill>
                            <a:srgbClr val="000000"/>
                          </a:solidFill>
                          <a:effectLst/>
                          <a:latin typeface="Calibri" panose="020F0502020204030204" pitchFamily="34" charset="0"/>
                        </a:rPr>
                        <a:t>208</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de-DE" sz="1100" b="0" i="0" u="none" strike="noStrike" dirty="0">
                          <a:solidFill>
                            <a:srgbClr val="000000"/>
                          </a:solidFill>
                          <a:effectLst/>
                          <a:latin typeface="Calibri" panose="020F0502020204030204" pitchFamily="34" charset="0"/>
                        </a:rPr>
                        <a:t>407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14881170"/>
                  </a:ext>
                </a:extLst>
              </a:tr>
            </a:tbl>
          </a:graphicData>
        </a:graphic>
      </p:graphicFrame>
    </p:spTree>
    <p:extLst>
      <p:ext uri="{BB962C8B-B14F-4D97-AF65-F5344CB8AC3E}">
        <p14:creationId xmlns:p14="http://schemas.microsoft.com/office/powerpoint/2010/main" val="1020714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A2F0C020-8D97-4B70-9E1D-BDF796057F39}"/>
              </a:ext>
            </a:extLst>
          </p:cNvPr>
          <p:cNvSpPr>
            <a:spLocks noGrp="1"/>
          </p:cNvSpPr>
          <p:nvPr>
            <p:ph type="subTitle" idx="1"/>
          </p:nvPr>
        </p:nvSpPr>
        <p:spPr>
          <a:xfrm>
            <a:off x="586409" y="1759717"/>
            <a:ext cx="7663069" cy="2515753"/>
          </a:xfrm>
        </p:spPr>
        <p:txBody>
          <a:bodyPr/>
          <a:lstStyle/>
          <a:p>
            <a:pPr>
              <a:lnSpc>
                <a:spcPct val="150000"/>
              </a:lnSpc>
              <a:buNone/>
            </a:pPr>
            <a:r>
              <a:rPr lang="de-DE" sz="2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Dekarbonisierungsstrategie</a:t>
            </a:r>
            <a:r>
              <a:rPr lang="de-DE" sz="2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der MAN Truck &amp; Bus SE sowie der Beitrag des Standortes Nürnberg</a:t>
            </a:r>
            <a:endParaRPr lang="de-DE"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pPr>
            <a:r>
              <a:rPr lang="de-DE"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Dr.-Ing. Michael Houben, Hauptabteilungsleiter, MAN Truck &amp; Bus SE.</a:t>
            </a:r>
            <a:endParaRPr lang="de-DE"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extplatzhalter 2">
            <a:extLst>
              <a:ext uri="{FF2B5EF4-FFF2-40B4-BE49-F238E27FC236}">
                <a16:creationId xmlns:a16="http://schemas.microsoft.com/office/drawing/2014/main" id="{3BDDC7A5-A6D0-4D30-A23F-9CD3F26CFDE3}"/>
              </a:ext>
            </a:extLst>
          </p:cNvPr>
          <p:cNvSpPr>
            <a:spLocks noGrp="1"/>
          </p:cNvSpPr>
          <p:nvPr>
            <p:ph type="body" sz="quarter" idx="12"/>
          </p:nvPr>
        </p:nvSpPr>
        <p:spPr>
          <a:xfrm>
            <a:off x="586409" y="991390"/>
            <a:ext cx="7063407" cy="370871"/>
          </a:xfrm>
        </p:spPr>
        <p:txBody>
          <a:bodyPr/>
          <a:lstStyle/>
          <a:p>
            <a:pPr algn="ctr"/>
            <a:r>
              <a:rPr lang="de-DE" dirty="0"/>
              <a:t>Vortrag</a:t>
            </a:r>
          </a:p>
        </p:txBody>
      </p:sp>
      <p:sp>
        <p:nvSpPr>
          <p:cNvPr id="4" name="Datumsplatzhalter 3">
            <a:extLst>
              <a:ext uri="{FF2B5EF4-FFF2-40B4-BE49-F238E27FC236}">
                <a16:creationId xmlns:a16="http://schemas.microsoft.com/office/drawing/2014/main" id="{B3545F37-F627-4F62-A2DA-9F19060D532F}"/>
              </a:ext>
            </a:extLst>
          </p:cNvPr>
          <p:cNvSpPr>
            <a:spLocks noGrp="1"/>
          </p:cNvSpPr>
          <p:nvPr>
            <p:ph type="dt" sz="half" idx="13"/>
          </p:nvPr>
        </p:nvSpPr>
        <p:spPr>
          <a:xfrm>
            <a:off x="1151999" y="5335768"/>
            <a:ext cx="5599983" cy="215110"/>
          </a:xfrm>
        </p:spPr>
        <p:txBody>
          <a:bodyPr/>
          <a:lstStyle/>
          <a:p>
            <a:fld id="{945803DB-EED5-4A06-BB04-D40E15ADE11D}" type="datetime1">
              <a:rPr lang="de-DE" sz="900" smtClean="0"/>
              <a:t>11.04.2025</a:t>
            </a:fld>
            <a:endParaRPr lang="de-DE" sz="900" dirty="0"/>
          </a:p>
        </p:txBody>
      </p:sp>
    </p:spTree>
    <p:extLst>
      <p:ext uri="{BB962C8B-B14F-4D97-AF65-F5344CB8AC3E}">
        <p14:creationId xmlns:p14="http://schemas.microsoft.com/office/powerpoint/2010/main" val="1573728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AD6F-FF4C-9AAB-679B-247EE08EE25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B1E0016-7C29-3E1F-B252-63756EA25E9C}"/>
              </a:ext>
            </a:extLst>
          </p:cNvPr>
          <p:cNvSpPr>
            <a:spLocks noGrp="1"/>
          </p:cNvSpPr>
          <p:nvPr>
            <p:ph type="title"/>
          </p:nvPr>
        </p:nvSpPr>
        <p:spPr>
          <a:xfrm>
            <a:off x="503430" y="462363"/>
            <a:ext cx="7597844" cy="364074"/>
          </a:xfrm>
        </p:spPr>
        <p:txBody>
          <a:bodyPr/>
          <a:lstStyle/>
          <a:p>
            <a:r>
              <a:rPr lang="en-GB" sz="2800" dirty="0" err="1">
                <a:latin typeface="Arial" panose="020B0604020202020204" pitchFamily="34" charset="0"/>
                <a:cs typeface="Arial" panose="020B0604020202020204" pitchFamily="34" charset="0"/>
              </a:rPr>
              <a:t>Regionale</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Mitgliederverteilung</a:t>
            </a:r>
            <a:endParaRPr lang="de-DE" sz="2800" dirty="0">
              <a:latin typeface="Arial" panose="020B0604020202020204" pitchFamily="34" charset="0"/>
              <a:cs typeface="Arial" panose="020B0604020202020204" pitchFamily="34" charset="0"/>
            </a:endParaRPr>
          </a:p>
        </p:txBody>
      </p:sp>
      <p:sp>
        <p:nvSpPr>
          <p:cNvPr id="6" name="Datumsplatzhalter 5">
            <a:extLst>
              <a:ext uri="{FF2B5EF4-FFF2-40B4-BE49-F238E27FC236}">
                <a16:creationId xmlns:a16="http://schemas.microsoft.com/office/drawing/2014/main" id="{4F52F0FC-EB3F-DA06-3458-768A9C67F478}"/>
              </a:ext>
            </a:extLst>
          </p:cNvPr>
          <p:cNvSpPr>
            <a:spLocks noGrp="1"/>
          </p:cNvSpPr>
          <p:nvPr>
            <p:ph type="dt" sz="half" idx="13"/>
          </p:nvPr>
        </p:nvSpPr>
        <p:spPr>
          <a:prstGeom prst="rect">
            <a:avLst/>
          </a:prstGeom>
        </p:spPr>
        <p:txBody>
          <a:bodyPr/>
          <a:lstStyle/>
          <a:p>
            <a:fld id="{C9C5509F-664B-465D-9D7A-E5B932F4BC05}"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71D771D7-A598-2FA9-8523-AE86A935EF4F}"/>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BAB4DBF1-D31F-4BB4-820C-D574BF82FEE1}"/>
              </a:ext>
            </a:extLst>
          </p:cNvPr>
          <p:cNvSpPr txBox="1"/>
          <p:nvPr/>
        </p:nvSpPr>
        <p:spPr>
          <a:xfrm>
            <a:off x="377519" y="882396"/>
            <a:ext cx="8426121" cy="4247317"/>
          </a:xfrm>
          <a:prstGeom prst="rect">
            <a:avLst/>
          </a:prstGeom>
          <a:noFill/>
        </p:spPr>
        <p:txBody>
          <a:bodyPr wrap="square">
            <a:spAutoFit/>
          </a:bodyPr>
          <a:lstStyle/>
          <a:p>
            <a:pPr marL="342900" indent="-342900">
              <a:spcBef>
                <a:spcPts val="600"/>
              </a:spcBef>
              <a:buFont typeface="+mj-lt"/>
              <a:buAutoNum type="arabicPeriod"/>
            </a:pPr>
            <a:r>
              <a:rPr lang="de-DE" sz="1600" dirty="0">
                <a:solidFill>
                  <a:schemeClr val="tx1">
                    <a:lumMod val="50000"/>
                  </a:schemeClr>
                </a:solidFill>
                <a:latin typeface="Arial" panose="020B0604020202020204" pitchFamily="34" charset="0"/>
                <a:ea typeface="+mj-ea"/>
                <a:cs typeface="Arial" panose="020B0604020202020204" pitchFamily="34" charset="0"/>
              </a:rPr>
              <a:t>Insgesamt konnten wir in 2024 407 Neumitglieder begrüßen </a:t>
            </a:r>
          </a:p>
          <a:p>
            <a:pPr lvl="2">
              <a:spcBef>
                <a:spcPts val="600"/>
              </a:spcBef>
            </a:pPr>
            <a:r>
              <a:rPr lang="de-DE" sz="1600" dirty="0">
                <a:solidFill>
                  <a:schemeClr val="tx1">
                    <a:lumMod val="50000"/>
                  </a:schemeClr>
                </a:solidFill>
                <a:latin typeface="Arial" panose="020B0604020202020204" pitchFamily="34" charset="0"/>
                <a:ea typeface="+mj-ea"/>
                <a:cs typeface="Arial" panose="020B0604020202020204" pitchFamily="34" charset="0"/>
              </a:rPr>
              <a:t>→ davon YE-Mitglieder: 208 (≈ 51 %)</a:t>
            </a:r>
            <a:br>
              <a:rPr lang="de-DE" sz="1600" dirty="0">
                <a:solidFill>
                  <a:schemeClr val="tx1">
                    <a:lumMod val="50000"/>
                  </a:schemeClr>
                </a:solidFill>
                <a:latin typeface="Arial" panose="020B0604020202020204" pitchFamily="34" charset="0"/>
                <a:ea typeface="+mj-ea"/>
                <a:cs typeface="Arial" panose="020B0604020202020204" pitchFamily="34" charset="0"/>
              </a:rPr>
            </a:br>
            <a:r>
              <a:rPr lang="de-DE" sz="1600" dirty="0">
                <a:solidFill>
                  <a:schemeClr val="tx1">
                    <a:lumMod val="50000"/>
                  </a:schemeClr>
                </a:solidFill>
                <a:latin typeface="Arial" panose="020B0604020202020204" pitchFamily="34" charset="0"/>
                <a:ea typeface="+mj-ea"/>
                <a:cs typeface="Arial" panose="020B0604020202020204" pitchFamily="34" charset="0"/>
              </a:rPr>
              <a:t>→ davon BG-Mitglieder: 199 (≈ 49 %)</a:t>
            </a:r>
          </a:p>
          <a:p>
            <a:pPr lvl="2">
              <a:spcBef>
                <a:spcPts val="600"/>
              </a:spcBef>
            </a:pPr>
            <a:r>
              <a:rPr lang="de-DE" sz="1600" dirty="0">
                <a:solidFill>
                  <a:schemeClr val="tx1">
                    <a:lumMod val="50000"/>
                  </a:schemeClr>
                </a:solidFill>
                <a:latin typeface="Arial" panose="020B0604020202020204" pitchFamily="34" charset="0"/>
                <a:ea typeface="+mj-ea"/>
                <a:cs typeface="Arial" panose="020B0604020202020204" pitchFamily="34" charset="0"/>
              </a:rPr>
              <a:t>Diese Zahlen belegen klar: Der Fokus auf YE ist eine erfolgreiche Wachstumsstrategie.</a:t>
            </a:r>
          </a:p>
          <a:p>
            <a:pPr marL="342900" indent="-342900">
              <a:spcBef>
                <a:spcPts val="600"/>
              </a:spcBef>
              <a:buFont typeface="+mj-lt"/>
              <a:buAutoNum type="arabicPeriod"/>
            </a:pPr>
            <a:r>
              <a:rPr lang="de-DE" sz="1600" dirty="0">
                <a:solidFill>
                  <a:schemeClr val="tx1">
                    <a:lumMod val="50000"/>
                  </a:schemeClr>
                </a:solidFill>
                <a:latin typeface="Arial" panose="020B0604020202020204" pitchFamily="34" charset="0"/>
                <a:ea typeface="+mj-ea"/>
                <a:cs typeface="Arial" panose="020B0604020202020204" pitchFamily="34" charset="0"/>
              </a:rPr>
              <a:t>Die geografische Analyse bestätigt: Young Engineers treiben den Mitgliederzuwachs in nahezu allen Regionen. Nürnberg ist mit 149 Mitgliedern (82 YE, 67 BG) mit Abstand die aktivste Region; über ein Drittel aller Neuzugänge kommt von dort!</a:t>
            </a:r>
          </a:p>
          <a:p>
            <a:pPr marL="342900" indent="-342900">
              <a:spcBef>
                <a:spcPts val="600"/>
              </a:spcBef>
              <a:buFont typeface="+mj-lt"/>
              <a:buAutoNum type="arabicPeriod" startAt="4"/>
            </a:pPr>
            <a:r>
              <a:rPr lang="de-DE" sz="1600" dirty="0">
                <a:solidFill>
                  <a:schemeClr val="tx1">
                    <a:lumMod val="50000"/>
                  </a:schemeClr>
                </a:solidFill>
                <a:latin typeface="Arial" panose="020B0604020202020204" pitchFamily="34" charset="0"/>
                <a:ea typeface="+mj-ea"/>
                <a:cs typeface="Arial" panose="020B0604020202020204" pitchFamily="34" charset="0"/>
              </a:rPr>
              <a:t>Der Vergleich mit bestehenden Gruppen (BG) zeigt: Klassische Strukturen verlieren an Relevanz, eine strategische Neuausrichtung unserer Ressourcen ist erforderlich.</a:t>
            </a:r>
          </a:p>
          <a:p>
            <a:pPr marL="342900" indent="-342900">
              <a:spcBef>
                <a:spcPts val="600"/>
              </a:spcBef>
              <a:buFont typeface="+mj-lt"/>
              <a:buAutoNum type="arabicPeriod" startAt="4"/>
            </a:pPr>
            <a:r>
              <a:rPr lang="en-US" sz="1600" dirty="0">
                <a:solidFill>
                  <a:schemeClr val="tx1">
                    <a:lumMod val="50000"/>
                  </a:schemeClr>
                </a:solidFill>
                <a:latin typeface="Arial" panose="020B0604020202020204" pitchFamily="34" charset="0"/>
                <a:ea typeface="+mj-ea"/>
                <a:cs typeface="Arial" panose="020B0604020202020204" pitchFamily="34" charset="0"/>
              </a:rPr>
              <a:t>Die </a:t>
            </a:r>
            <a:r>
              <a:rPr lang="en-US" sz="1600" noProof="0" dirty="0" err="1">
                <a:solidFill>
                  <a:schemeClr val="tx1">
                    <a:lumMod val="50000"/>
                  </a:schemeClr>
                </a:solidFill>
                <a:latin typeface="Arial" panose="020B0604020202020204" pitchFamily="34" charset="0"/>
                <a:ea typeface="+mj-ea"/>
                <a:cs typeface="Arial" panose="020B0604020202020204" pitchFamily="34" charset="0"/>
              </a:rPr>
              <a:t>identifizierten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Herausforderungen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zeigen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deutlich</a:t>
            </a:r>
            <a:r>
              <a:rPr lang="en-US" sz="1600" dirty="0">
                <a:solidFill>
                  <a:schemeClr val="tx1">
                    <a:lumMod val="50000"/>
                  </a:schemeClr>
                </a:solidFill>
                <a:latin typeface="Arial" panose="020B0604020202020204" pitchFamily="34" charset="0"/>
                <a:ea typeface="+mj-ea"/>
                <a:cs typeface="Arial" panose="020B0604020202020204" pitchFamily="34" charset="0"/>
              </a:rPr>
              <a:t>: Trotz des </a:t>
            </a:r>
            <a:r>
              <a:rPr lang="en-US" sz="1600" dirty="0" err="1">
                <a:solidFill>
                  <a:schemeClr val="tx1">
                    <a:lumMod val="50000"/>
                  </a:schemeClr>
                </a:solidFill>
                <a:latin typeface="Arial" panose="020B0604020202020204" pitchFamily="34" charset="0"/>
                <a:ea typeface="+mj-ea"/>
                <a:cs typeface="Arial" panose="020B0604020202020204" pitchFamily="34" charset="0"/>
              </a:rPr>
              <a:t>erfolgreichen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Wachstums</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gibt</a:t>
            </a:r>
            <a:r>
              <a:rPr lang="en-US" sz="1600" dirty="0">
                <a:solidFill>
                  <a:schemeClr val="tx1">
                    <a:lumMod val="50000"/>
                  </a:schemeClr>
                </a:solidFill>
                <a:latin typeface="Arial" panose="020B0604020202020204" pitchFamily="34" charset="0"/>
                <a:ea typeface="+mj-ea"/>
                <a:cs typeface="Arial" panose="020B0604020202020204" pitchFamily="34" charset="0"/>
              </a:rPr>
              <a:t> es </a:t>
            </a:r>
            <a:r>
              <a:rPr lang="en-US" sz="1600" dirty="0" err="1">
                <a:solidFill>
                  <a:schemeClr val="tx1">
                    <a:lumMod val="50000"/>
                  </a:schemeClr>
                </a:solidFill>
                <a:latin typeface="Arial" panose="020B0604020202020204" pitchFamily="34" charset="0"/>
                <a:ea typeface="+mj-ea"/>
                <a:cs typeface="Arial" panose="020B0604020202020204" pitchFamily="34" charset="0"/>
              </a:rPr>
              <a:t>strukturelle</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Defizite</a:t>
            </a:r>
            <a:r>
              <a:rPr lang="en-US" sz="1600" dirty="0">
                <a:solidFill>
                  <a:schemeClr val="tx1">
                    <a:lumMod val="50000"/>
                  </a:schemeClr>
                </a:solidFill>
                <a:latin typeface="Arial" panose="020B0604020202020204" pitchFamily="34" charset="0"/>
                <a:ea typeface="+mj-ea"/>
                <a:cs typeface="Arial" panose="020B0604020202020204" pitchFamily="34" charset="0"/>
              </a:rPr>
              <a:t>, die </a:t>
            </a:r>
            <a:r>
              <a:rPr lang="en-US" sz="1600" dirty="0" err="1">
                <a:solidFill>
                  <a:schemeClr val="tx1">
                    <a:lumMod val="50000"/>
                  </a:schemeClr>
                </a:solidFill>
                <a:latin typeface="Arial" panose="020B0604020202020204" pitchFamily="34" charset="0"/>
                <a:ea typeface="+mj-ea"/>
                <a:cs typeface="Arial" panose="020B0604020202020204" pitchFamily="34" charset="0"/>
              </a:rPr>
              <a:t>angegangen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werden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müssen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de-DE" sz="1600" dirty="0">
                <a:solidFill>
                  <a:schemeClr val="tx1">
                    <a:lumMod val="50000"/>
                  </a:schemeClr>
                </a:solidFill>
                <a:latin typeface="Arial" panose="020B0604020202020204" pitchFamily="34" charset="0"/>
                <a:ea typeface="+mj-ea"/>
                <a:cs typeface="Arial" panose="020B0604020202020204" pitchFamily="34" charset="0"/>
              </a:rPr>
              <a:t>Regionen mit noch ungenutztem YE-Potenzial sind Bamberg, Coburg, Bayreuth, Kulmbach: jeweils &lt; 16 YE</a:t>
            </a:r>
            <a:endParaRPr lang="en-US" sz="1600" dirty="0">
              <a:solidFill>
                <a:schemeClr val="tx1">
                  <a:lumMod val="50000"/>
                </a:schemeClr>
              </a:solidFill>
              <a:latin typeface="Arial" panose="020B0604020202020204" pitchFamily="34" charset="0"/>
              <a:ea typeface="+mj-ea"/>
              <a:cs typeface="Arial" panose="020B0604020202020204" pitchFamily="34" charset="0"/>
            </a:endParaRPr>
          </a:p>
          <a:p>
            <a:pPr marL="342900" indent="-342900">
              <a:spcBef>
                <a:spcPts val="600"/>
              </a:spcBef>
              <a:buFont typeface="+mj-lt"/>
              <a:buAutoNum type="arabicPeriod" startAt="4"/>
            </a:pPr>
            <a:r>
              <a:rPr lang="de-DE"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a:solidFill>
                  <a:schemeClr val="tx1">
                    <a:lumMod val="50000"/>
                  </a:schemeClr>
                </a:solidFill>
                <a:latin typeface="Arial" panose="020B0604020202020204" pitchFamily="34" charset="0"/>
                <a:ea typeface="+mj-ea"/>
                <a:cs typeface="Arial" panose="020B0604020202020204" pitchFamily="34" charset="0"/>
              </a:rPr>
              <a:t>Eine </a:t>
            </a:r>
            <a:r>
              <a:rPr lang="en-US" sz="1600" dirty="0" err="1">
                <a:solidFill>
                  <a:schemeClr val="tx1">
                    <a:lumMod val="50000"/>
                  </a:schemeClr>
                </a:solidFill>
                <a:latin typeface="Arial" panose="020B0604020202020204" pitchFamily="34" charset="0"/>
                <a:ea typeface="+mj-ea"/>
                <a:cs typeface="Arial" panose="020B0604020202020204" pitchFamily="34" charset="0"/>
              </a:rPr>
              <a:t>gezielte</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Entwicklung</a:t>
            </a:r>
            <a:r>
              <a:rPr lang="en-US" sz="1600" dirty="0">
                <a:solidFill>
                  <a:schemeClr val="tx1">
                    <a:lumMod val="50000"/>
                  </a:schemeClr>
                </a:solidFill>
                <a:latin typeface="Arial" panose="020B0604020202020204" pitchFamily="34" charset="0"/>
                <a:ea typeface="+mj-ea"/>
                <a:cs typeface="Arial" panose="020B0604020202020204" pitchFamily="34" charset="0"/>
              </a:rPr>
              <a:t> von </a:t>
            </a:r>
            <a:r>
              <a:rPr lang="en-US" sz="1600" dirty="0" err="1">
                <a:solidFill>
                  <a:schemeClr val="tx1">
                    <a:lumMod val="50000"/>
                  </a:schemeClr>
                </a:solidFill>
                <a:latin typeface="Arial" panose="020B0604020202020204" pitchFamily="34" charset="0"/>
                <a:ea typeface="+mj-ea"/>
                <a:cs typeface="Arial" panose="020B0604020202020204" pitchFamily="34" charset="0"/>
              </a:rPr>
              <a:t>Führungskompetenzen</a:t>
            </a:r>
            <a:r>
              <a:rPr lang="en-US" sz="1600" dirty="0">
                <a:solidFill>
                  <a:schemeClr val="tx1">
                    <a:lumMod val="50000"/>
                  </a:schemeClr>
                </a:solidFill>
                <a:latin typeface="Arial" panose="020B0604020202020204" pitchFamily="34" charset="0"/>
                <a:ea typeface="+mj-ea"/>
                <a:cs typeface="Arial" panose="020B0604020202020204" pitchFamily="34" charset="0"/>
              </a:rPr>
              <a:t> und </a:t>
            </a:r>
            <a:r>
              <a:rPr lang="en-US" sz="1600" dirty="0" err="1">
                <a:solidFill>
                  <a:schemeClr val="tx1">
                    <a:lumMod val="50000"/>
                  </a:schemeClr>
                </a:solidFill>
                <a:latin typeface="Arial" panose="020B0604020202020204" pitchFamily="34" charset="0"/>
                <a:ea typeface="+mj-ea"/>
                <a:cs typeface="Arial" panose="020B0604020202020204" pitchFamily="34" charset="0"/>
              </a:rPr>
              <a:t>klaren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Organisationsstrukturen</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ist</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essenziell</a:t>
            </a:r>
            <a:r>
              <a:rPr lang="en-US" sz="1600" dirty="0">
                <a:solidFill>
                  <a:schemeClr val="tx1">
                    <a:lumMod val="50000"/>
                  </a:schemeClr>
                </a:solidFill>
                <a:latin typeface="Arial" panose="020B0604020202020204" pitchFamily="34" charset="0"/>
                <a:ea typeface="+mj-ea"/>
                <a:cs typeface="Arial" panose="020B0604020202020204" pitchFamily="34" charset="0"/>
              </a:rPr>
              <a:t> für die </a:t>
            </a:r>
            <a:r>
              <a:rPr lang="en-US" sz="1600" dirty="0" err="1">
                <a:solidFill>
                  <a:schemeClr val="tx1">
                    <a:lumMod val="50000"/>
                  </a:schemeClr>
                </a:solidFill>
                <a:latin typeface="Arial" panose="020B0604020202020204" pitchFamily="34" charset="0"/>
                <a:ea typeface="+mj-ea"/>
                <a:cs typeface="Arial" panose="020B0604020202020204" pitchFamily="34" charset="0"/>
              </a:rPr>
              <a:t>nachhaltige</a:t>
            </a:r>
            <a:r>
              <a:rPr lang="en-US" sz="1600" dirty="0">
                <a:solidFill>
                  <a:schemeClr val="tx1">
                    <a:lumMod val="50000"/>
                  </a:schemeClr>
                </a:solidFill>
                <a:latin typeface="Arial" panose="020B0604020202020204" pitchFamily="34" charset="0"/>
                <a:ea typeface="+mj-ea"/>
                <a:cs typeface="Arial" panose="020B0604020202020204" pitchFamily="34" charset="0"/>
              </a:rPr>
              <a:t> </a:t>
            </a:r>
            <a:r>
              <a:rPr lang="en-US" sz="1600" dirty="0" err="1">
                <a:solidFill>
                  <a:schemeClr val="tx1">
                    <a:lumMod val="50000"/>
                  </a:schemeClr>
                </a:solidFill>
                <a:latin typeface="Arial" panose="020B0604020202020204" pitchFamily="34" charset="0"/>
                <a:ea typeface="+mj-ea"/>
                <a:cs typeface="Arial" panose="020B0604020202020204" pitchFamily="34" charset="0"/>
              </a:rPr>
              <a:t>Entwicklung</a:t>
            </a:r>
            <a:r>
              <a:rPr lang="en-US" sz="1600" dirty="0">
                <a:solidFill>
                  <a:schemeClr val="tx1">
                    <a:lumMod val="50000"/>
                  </a:schemeClr>
                </a:solidFill>
                <a:latin typeface="Arial" panose="020B0604020202020204" pitchFamily="34" charset="0"/>
                <a:ea typeface="+mj-ea"/>
                <a:cs typeface="Arial" panose="020B0604020202020204" pitchFamily="34" charset="0"/>
              </a:rPr>
              <a:t> des YE-System</a:t>
            </a:r>
          </a:p>
        </p:txBody>
      </p:sp>
    </p:spTree>
    <p:extLst>
      <p:ext uri="{BB962C8B-B14F-4D97-AF65-F5344CB8AC3E}">
        <p14:creationId xmlns:p14="http://schemas.microsoft.com/office/powerpoint/2010/main" val="64659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4DA4-2DAB-A9FC-4E69-DFF8E82A780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98AB651-B3CA-096C-4621-90BC970E5E5E}"/>
              </a:ext>
            </a:extLst>
          </p:cNvPr>
          <p:cNvSpPr>
            <a:spLocks noGrp="1"/>
          </p:cNvSpPr>
          <p:nvPr>
            <p:ph type="title"/>
          </p:nvPr>
        </p:nvSpPr>
        <p:spPr>
          <a:xfrm>
            <a:off x="503430" y="462363"/>
            <a:ext cx="7597844" cy="364074"/>
          </a:xfrm>
        </p:spPr>
        <p:txBody>
          <a:bodyPr/>
          <a:lstStyle/>
          <a:p>
            <a:r>
              <a:rPr lang="en-GB" sz="2800" dirty="0" err="1">
                <a:latin typeface="Arial" panose="020B0604020202020204" pitchFamily="34" charset="0"/>
                <a:cs typeface="Arial" panose="020B0604020202020204" pitchFamily="34" charset="0"/>
              </a:rPr>
              <a:t>Altersstruktur</a:t>
            </a:r>
            <a:r>
              <a:rPr lang="en-GB" sz="2800" dirty="0">
                <a:latin typeface="Arial" panose="020B0604020202020204" pitchFamily="34" charset="0"/>
                <a:cs typeface="Arial" panose="020B0604020202020204" pitchFamily="34" charset="0"/>
              </a:rPr>
              <a:t> der </a:t>
            </a:r>
            <a:r>
              <a:rPr lang="en-GB" sz="2800" dirty="0" err="1">
                <a:latin typeface="Arial" panose="020B0604020202020204" pitchFamily="34" charset="0"/>
                <a:cs typeface="Arial" panose="020B0604020202020204" pitchFamily="34" charset="0"/>
              </a:rPr>
              <a:t>Neumitglieder</a:t>
            </a:r>
            <a:endParaRPr lang="de-DE" sz="2800" dirty="0">
              <a:latin typeface="Arial" panose="020B0604020202020204" pitchFamily="34" charset="0"/>
              <a:cs typeface="Arial" panose="020B0604020202020204" pitchFamily="34" charset="0"/>
            </a:endParaRPr>
          </a:p>
        </p:txBody>
      </p:sp>
      <p:sp>
        <p:nvSpPr>
          <p:cNvPr id="6" name="Datumsplatzhalter 5">
            <a:extLst>
              <a:ext uri="{FF2B5EF4-FFF2-40B4-BE49-F238E27FC236}">
                <a16:creationId xmlns:a16="http://schemas.microsoft.com/office/drawing/2014/main" id="{00B648CA-5B84-D228-D1FC-E4D1A2D131CD}"/>
              </a:ext>
            </a:extLst>
          </p:cNvPr>
          <p:cNvSpPr>
            <a:spLocks noGrp="1"/>
          </p:cNvSpPr>
          <p:nvPr>
            <p:ph type="dt" sz="half" idx="13"/>
          </p:nvPr>
        </p:nvSpPr>
        <p:spPr>
          <a:prstGeom prst="rect">
            <a:avLst/>
          </a:prstGeom>
        </p:spPr>
        <p:txBody>
          <a:bodyPr/>
          <a:lstStyle/>
          <a:p>
            <a:fld id="{AD435BBD-7451-4C65-A1C1-CB52E5629C51}"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C3FDE29C-696A-6079-D583-D17941FF921F}"/>
              </a:ext>
            </a:extLst>
          </p:cNvPr>
          <p:cNvSpPr txBox="1"/>
          <p:nvPr/>
        </p:nvSpPr>
        <p:spPr>
          <a:xfrm>
            <a:off x="5285232" y="990281"/>
            <a:ext cx="3619711" cy="3908762"/>
          </a:xfrm>
          <a:prstGeom prst="rect">
            <a:avLst/>
          </a:prstGeom>
          <a:solidFill>
            <a:schemeClr val="bg1"/>
          </a:solidFill>
        </p:spPr>
        <p:txBody>
          <a:bodyPr wrap="square">
            <a:spAutoFit/>
          </a:bodyPr>
          <a:lstStyle/>
          <a:p>
            <a:pPr marL="228600" indent="-228600">
              <a:spcBef>
                <a:spcPts val="600"/>
              </a:spcBef>
              <a:buFont typeface="+mj-lt"/>
              <a:buAutoNum type="arabicPeriod"/>
            </a:pPr>
            <a:r>
              <a:rPr lang="de-DE" sz="1400" dirty="0">
                <a:solidFill>
                  <a:schemeClr val="tx1">
                    <a:lumMod val="50000"/>
                  </a:schemeClr>
                </a:solidFill>
                <a:latin typeface="Arial" panose="020B0604020202020204" pitchFamily="34" charset="0"/>
                <a:cs typeface="Arial" panose="020B0604020202020204" pitchFamily="34" charset="0"/>
              </a:rPr>
              <a:t>Die Altersstruktur unserer Neumitglieder zeigt eindrucksvoll: </a:t>
            </a:r>
            <a:r>
              <a:rPr lang="de-DE" sz="1400" b="1" dirty="0">
                <a:solidFill>
                  <a:schemeClr val="tx1">
                    <a:lumMod val="50000"/>
                  </a:schemeClr>
                </a:solidFill>
                <a:latin typeface="Arial" panose="020B0604020202020204" pitchFamily="34" charset="0"/>
                <a:cs typeface="Arial" panose="020B0604020202020204" pitchFamily="34" charset="0"/>
              </a:rPr>
              <a:t>80 % sind unter 33 Jahre alt</a:t>
            </a:r>
            <a:r>
              <a:rPr lang="de-DE" sz="1400" dirty="0">
                <a:solidFill>
                  <a:schemeClr val="tx1">
                    <a:lumMod val="50000"/>
                  </a:schemeClr>
                </a:solidFill>
                <a:latin typeface="Arial" panose="020B0604020202020204" pitchFamily="34" charset="0"/>
                <a:cs typeface="Arial" panose="020B0604020202020204" pitchFamily="34" charset="0"/>
              </a:rPr>
              <a:t>. Besonders stark vertreten ist die Altersgruppe der </a:t>
            </a:r>
            <a:r>
              <a:rPr lang="de-DE" sz="1400" b="1" dirty="0">
                <a:solidFill>
                  <a:schemeClr val="tx1">
                    <a:lumMod val="50000"/>
                  </a:schemeClr>
                </a:solidFill>
                <a:latin typeface="Arial" panose="020B0604020202020204" pitchFamily="34" charset="0"/>
                <a:cs typeface="Arial" panose="020B0604020202020204" pitchFamily="34" charset="0"/>
              </a:rPr>
              <a:t>21- bis 25-Jährigen</a:t>
            </a:r>
            <a:r>
              <a:rPr lang="de-DE" sz="1400" dirty="0">
                <a:solidFill>
                  <a:schemeClr val="tx1">
                    <a:lumMod val="50000"/>
                  </a:schemeClr>
                </a:solidFill>
                <a:latin typeface="Arial" panose="020B0604020202020204" pitchFamily="34" charset="0"/>
                <a:cs typeface="Arial" panose="020B0604020202020204" pitchFamily="34" charset="0"/>
              </a:rPr>
              <a:t>, die sich meist in der </a:t>
            </a:r>
            <a:r>
              <a:rPr lang="de-DE" sz="1400" b="1" dirty="0">
                <a:solidFill>
                  <a:schemeClr val="tx1">
                    <a:lumMod val="50000"/>
                  </a:schemeClr>
                </a:solidFill>
                <a:latin typeface="Arial" panose="020B0604020202020204" pitchFamily="34" charset="0"/>
                <a:cs typeface="Arial" panose="020B0604020202020204" pitchFamily="34" charset="0"/>
              </a:rPr>
              <a:t>beruflichen Aufbauphase</a:t>
            </a:r>
            <a:r>
              <a:rPr lang="de-DE" sz="1400" dirty="0">
                <a:solidFill>
                  <a:schemeClr val="tx1">
                    <a:lumMod val="50000"/>
                  </a:schemeClr>
                </a:solidFill>
                <a:latin typeface="Arial" panose="020B0604020202020204" pitchFamily="34" charset="0"/>
                <a:cs typeface="Arial" panose="020B0604020202020204" pitchFamily="34" charset="0"/>
              </a:rPr>
              <a:t> befindet.</a:t>
            </a:r>
          </a:p>
          <a:p>
            <a:pPr marL="228600" indent="-228600">
              <a:spcBef>
                <a:spcPts val="600"/>
              </a:spcBef>
              <a:buFont typeface="+mj-lt"/>
              <a:buAutoNum type="arabicPeriod"/>
            </a:pPr>
            <a:r>
              <a:rPr lang="de-DE" sz="1400" dirty="0">
                <a:solidFill>
                  <a:schemeClr val="tx1">
                    <a:lumMod val="50000"/>
                  </a:schemeClr>
                </a:solidFill>
                <a:latin typeface="Arial" panose="020B0604020202020204" pitchFamily="34" charset="0"/>
                <a:cs typeface="Arial" panose="020B0604020202020204" pitchFamily="34" charset="0"/>
              </a:rPr>
              <a:t>Diese demografische Zusammensetzung bietet ein enormes Potenzial für unsere Organisation – sie verlangt jedoch ein </a:t>
            </a:r>
            <a:r>
              <a:rPr lang="de-DE" sz="1400" b="1" dirty="0">
                <a:solidFill>
                  <a:schemeClr val="tx1">
                    <a:lumMod val="50000"/>
                  </a:schemeClr>
                </a:solidFill>
                <a:latin typeface="Arial" panose="020B0604020202020204" pitchFamily="34" charset="0"/>
                <a:cs typeface="Arial" panose="020B0604020202020204" pitchFamily="34" charset="0"/>
              </a:rPr>
              <a:t>tiefes Verständnis der spezifischen Bedürfnisse und Erwartungen dieser Generation</a:t>
            </a:r>
            <a:r>
              <a:rPr lang="de-DE" sz="1400" dirty="0">
                <a:solidFill>
                  <a:schemeClr val="tx1">
                    <a:lumMod val="50000"/>
                  </a:schemeClr>
                </a:solidFill>
                <a:latin typeface="Arial" panose="020B0604020202020204" pitchFamily="34" charset="0"/>
                <a:cs typeface="Arial" panose="020B0604020202020204" pitchFamily="34" charset="0"/>
              </a:rPr>
              <a:t>.</a:t>
            </a:r>
          </a:p>
          <a:p>
            <a:pPr marL="228600" indent="-228600">
              <a:spcBef>
                <a:spcPts val="600"/>
              </a:spcBef>
              <a:buFont typeface="+mj-lt"/>
              <a:buAutoNum type="arabicPeriod"/>
            </a:pPr>
            <a:r>
              <a:rPr lang="de-DE" sz="1400" dirty="0">
                <a:solidFill>
                  <a:schemeClr val="tx1">
                    <a:lumMod val="50000"/>
                  </a:schemeClr>
                </a:solidFill>
                <a:latin typeface="Arial" panose="020B0604020202020204" pitchFamily="34" charset="0"/>
                <a:cs typeface="Arial" panose="020B0604020202020204" pitchFamily="34" charset="0"/>
              </a:rPr>
              <a:t>Entscheidend für die </a:t>
            </a:r>
            <a:r>
              <a:rPr lang="de-DE" sz="1400" b="1" dirty="0">
                <a:solidFill>
                  <a:schemeClr val="tx1">
                    <a:lumMod val="50000"/>
                  </a:schemeClr>
                </a:solidFill>
                <a:latin typeface="Arial" panose="020B0604020202020204" pitchFamily="34" charset="0"/>
                <a:cs typeface="Arial" panose="020B0604020202020204" pitchFamily="34" charset="0"/>
              </a:rPr>
              <a:t>langfristige Bindung</a:t>
            </a:r>
            <a:r>
              <a:rPr lang="de-DE" sz="1400" dirty="0">
                <a:solidFill>
                  <a:schemeClr val="tx1">
                    <a:lumMod val="50000"/>
                  </a:schemeClr>
                </a:solidFill>
                <a:latin typeface="Arial" panose="020B0604020202020204" pitchFamily="34" charset="0"/>
                <a:cs typeface="Arial" panose="020B0604020202020204" pitchFamily="34" charset="0"/>
              </a:rPr>
              <a:t> dieser Mitglieder ist die </a:t>
            </a:r>
            <a:r>
              <a:rPr lang="de-DE" sz="1400" b="1" dirty="0">
                <a:solidFill>
                  <a:schemeClr val="tx1">
                    <a:lumMod val="50000"/>
                  </a:schemeClr>
                </a:solidFill>
                <a:latin typeface="Arial" panose="020B0604020202020204" pitchFamily="34" charset="0"/>
                <a:cs typeface="Arial" panose="020B0604020202020204" pitchFamily="34" charset="0"/>
              </a:rPr>
              <a:t>Entwicklung passgenauer Programme</a:t>
            </a:r>
            <a:r>
              <a:rPr lang="de-DE" sz="1400" dirty="0">
                <a:solidFill>
                  <a:schemeClr val="tx1">
                    <a:lumMod val="50000"/>
                  </a:schemeClr>
                </a:solidFill>
                <a:latin typeface="Arial" panose="020B0604020202020204" pitchFamily="34" charset="0"/>
                <a:cs typeface="Arial" panose="020B0604020202020204" pitchFamily="34" charset="0"/>
              </a:rPr>
              <a:t>, die genau auf ihre Lebensrealität abgestimmt sind.</a:t>
            </a:r>
          </a:p>
        </p:txBody>
      </p:sp>
      <p:grpSp>
        <p:nvGrpSpPr>
          <p:cNvPr id="2" name="Gruppieren 1">
            <a:extLst>
              <a:ext uri="{FF2B5EF4-FFF2-40B4-BE49-F238E27FC236}">
                <a16:creationId xmlns:a16="http://schemas.microsoft.com/office/drawing/2014/main" id="{D1E65C4F-B842-BBEE-3D86-30950F8DDAFB}"/>
              </a:ext>
            </a:extLst>
          </p:cNvPr>
          <p:cNvGrpSpPr/>
          <p:nvPr/>
        </p:nvGrpSpPr>
        <p:grpSpPr>
          <a:xfrm>
            <a:off x="431447" y="1257938"/>
            <a:ext cx="4500218" cy="2693018"/>
            <a:chOff x="710565" y="1488519"/>
            <a:chExt cx="13194031" cy="4534615"/>
          </a:xfrm>
        </p:grpSpPr>
        <p:pic>
          <p:nvPicPr>
            <p:cNvPr id="4" name="Image 0" descr="preencoded.png">
              <a:extLst>
                <a:ext uri="{FF2B5EF4-FFF2-40B4-BE49-F238E27FC236}">
                  <a16:creationId xmlns:a16="http://schemas.microsoft.com/office/drawing/2014/main" id="{DDC3E603-1C5B-D76C-4332-FBA7DD755E81}"/>
                </a:ext>
              </a:extLst>
            </p:cNvPr>
            <p:cNvPicPr>
              <a:picLocks noChangeAspect="1"/>
            </p:cNvPicPr>
            <p:nvPr/>
          </p:nvPicPr>
          <p:blipFill>
            <a:blip r:embed="rId2"/>
            <a:stretch>
              <a:fillRect/>
            </a:stretch>
          </p:blipFill>
          <p:spPr>
            <a:xfrm>
              <a:off x="3174802" y="1488519"/>
              <a:ext cx="1642824" cy="1097399"/>
            </a:xfrm>
            <a:prstGeom prst="rect">
              <a:avLst/>
            </a:prstGeom>
          </p:spPr>
        </p:pic>
        <p:pic>
          <p:nvPicPr>
            <p:cNvPr id="5" name="Image 1" descr="preencoded.png">
              <a:extLst>
                <a:ext uri="{FF2B5EF4-FFF2-40B4-BE49-F238E27FC236}">
                  <a16:creationId xmlns:a16="http://schemas.microsoft.com/office/drawing/2014/main" id="{9F13120C-5E94-82AC-2EDA-054FE168379E}"/>
                </a:ext>
              </a:extLst>
            </p:cNvPr>
            <p:cNvPicPr>
              <a:picLocks noChangeAspect="1"/>
            </p:cNvPicPr>
            <p:nvPr/>
          </p:nvPicPr>
          <p:blipFill>
            <a:blip r:embed="rId3"/>
            <a:stretch>
              <a:fillRect/>
            </a:stretch>
          </p:blipFill>
          <p:spPr>
            <a:xfrm>
              <a:off x="3860006" y="2002631"/>
              <a:ext cx="272177" cy="340162"/>
            </a:xfrm>
            <a:prstGeom prst="rect">
              <a:avLst/>
            </a:prstGeom>
          </p:spPr>
        </p:pic>
        <p:sp>
          <p:nvSpPr>
            <p:cNvPr id="7" name="Text 1">
              <a:extLst>
                <a:ext uri="{FF2B5EF4-FFF2-40B4-BE49-F238E27FC236}">
                  <a16:creationId xmlns:a16="http://schemas.microsoft.com/office/drawing/2014/main" id="{FA78826D-71D1-1CAE-F28A-AAE962066B96}"/>
                </a:ext>
              </a:extLst>
            </p:cNvPr>
            <p:cNvSpPr/>
            <p:nvPr/>
          </p:nvSpPr>
          <p:spPr>
            <a:xfrm>
              <a:off x="5011103" y="1681996"/>
              <a:ext cx="2277308" cy="284678"/>
            </a:xfrm>
            <a:prstGeom prst="rect">
              <a:avLst/>
            </a:prstGeom>
            <a:noFill/>
            <a:ln/>
          </p:spPr>
          <p:txBody>
            <a:bodyPr wrap="none" lIns="0" tIns="0" rIns="0" bIns="0" rtlCol="0" anchor="t"/>
            <a:lstStyle/>
            <a:p>
              <a:pPr marL="0" indent="0" algn="l">
                <a:lnSpc>
                  <a:spcPts val="2200"/>
                </a:lnSpc>
                <a:buNone/>
              </a:pPr>
              <a:r>
                <a:rPr lang="en-US" sz="1400" dirty="0">
                  <a:solidFill>
                    <a:srgbClr val="3A3630"/>
                  </a:solidFill>
                  <a:latin typeface="Arial" panose="020B0604020202020204" pitchFamily="34" charset="0"/>
                  <a:ea typeface="Lora" pitchFamily="34" charset="-122"/>
                  <a:cs typeface="Arial" panose="020B0604020202020204" pitchFamily="34" charset="0"/>
                </a:rPr>
                <a:t>26-33 Jahre</a:t>
              </a:r>
              <a:endParaRPr lang="en-US" sz="1400" dirty="0">
                <a:latin typeface="Arial" panose="020B0604020202020204" pitchFamily="34" charset="0"/>
                <a:cs typeface="Arial" panose="020B0604020202020204" pitchFamily="34" charset="0"/>
              </a:endParaRPr>
            </a:p>
          </p:txBody>
        </p:sp>
        <p:sp>
          <p:nvSpPr>
            <p:cNvPr id="8" name="Text 2">
              <a:extLst>
                <a:ext uri="{FF2B5EF4-FFF2-40B4-BE49-F238E27FC236}">
                  <a16:creationId xmlns:a16="http://schemas.microsoft.com/office/drawing/2014/main" id="{0E56EA21-F323-1586-B890-065B5B9A59FE}"/>
                </a:ext>
              </a:extLst>
            </p:cNvPr>
            <p:cNvSpPr/>
            <p:nvPr/>
          </p:nvSpPr>
          <p:spPr>
            <a:xfrm>
              <a:off x="5011103" y="2082760"/>
              <a:ext cx="2731532" cy="309682"/>
            </a:xfrm>
            <a:prstGeom prst="rect">
              <a:avLst/>
            </a:prstGeom>
            <a:noFill/>
            <a:ln/>
          </p:spPr>
          <p:txBody>
            <a:bodyPr wrap="none" lIns="0" tIns="0" rIns="0" bIns="0" rtlCol="0" anchor="t"/>
            <a:lstStyle/>
            <a:p>
              <a:pPr marL="0" indent="0" algn="l">
                <a:lnSpc>
                  <a:spcPts val="2400"/>
                </a:lnSpc>
                <a:buNone/>
              </a:pPr>
              <a:r>
                <a:rPr lang="en-US" sz="1200" dirty="0">
                  <a:solidFill>
                    <a:srgbClr val="3A3630"/>
                  </a:solidFill>
                  <a:latin typeface="Arial" panose="020B0604020202020204" pitchFamily="34" charset="0"/>
                  <a:ea typeface="Source Sans Pro" pitchFamily="34" charset="-122"/>
                  <a:cs typeface="Arial" panose="020B0604020202020204" pitchFamily="34" charset="0"/>
                </a:rPr>
                <a:t>325 Mitglieder: Etablierungsphase</a:t>
              </a:r>
              <a:endParaRPr lang="en-US" sz="1200" dirty="0">
                <a:latin typeface="Arial" panose="020B0604020202020204" pitchFamily="34" charset="0"/>
                <a:cs typeface="Arial" panose="020B0604020202020204" pitchFamily="34" charset="0"/>
              </a:endParaRPr>
            </a:p>
          </p:txBody>
        </p:sp>
        <p:sp>
          <p:nvSpPr>
            <p:cNvPr id="9" name="Shape 3">
              <a:extLst>
                <a:ext uri="{FF2B5EF4-FFF2-40B4-BE49-F238E27FC236}">
                  <a16:creationId xmlns:a16="http://schemas.microsoft.com/office/drawing/2014/main" id="{9D3ECABD-77E6-EA5C-7C6D-6D241E40D5E6}"/>
                </a:ext>
              </a:extLst>
            </p:cNvPr>
            <p:cNvSpPr/>
            <p:nvPr/>
          </p:nvSpPr>
          <p:spPr>
            <a:xfrm>
              <a:off x="4865965" y="2600563"/>
              <a:ext cx="9038630" cy="11430"/>
            </a:xfrm>
            <a:prstGeom prst="roundRect">
              <a:avLst>
                <a:gd name="adj" fmla="val 254032"/>
              </a:avLst>
            </a:prstGeom>
            <a:solidFill>
              <a:srgbClr val="D9CDBA"/>
            </a:solidFill>
            <a:ln/>
          </p:spPr>
          <p:txBody>
            <a:bodyPr/>
            <a:lstStyle/>
            <a:p>
              <a:endParaRPr lang="en-US" sz="400">
                <a:latin typeface="Arial" panose="020B0604020202020204" pitchFamily="34" charset="0"/>
                <a:cs typeface="Arial" panose="020B0604020202020204" pitchFamily="34" charset="0"/>
              </a:endParaRPr>
            </a:p>
          </p:txBody>
        </p:sp>
        <p:pic>
          <p:nvPicPr>
            <p:cNvPr id="10" name="Image 2" descr="preencoded.png">
              <a:extLst>
                <a:ext uri="{FF2B5EF4-FFF2-40B4-BE49-F238E27FC236}">
                  <a16:creationId xmlns:a16="http://schemas.microsoft.com/office/drawing/2014/main" id="{D0651656-233E-F2E0-6AF6-690D3D8A391A}"/>
                </a:ext>
              </a:extLst>
            </p:cNvPr>
            <p:cNvPicPr>
              <a:picLocks noChangeAspect="1"/>
            </p:cNvPicPr>
            <p:nvPr/>
          </p:nvPicPr>
          <p:blipFill>
            <a:blip r:embed="rId4"/>
            <a:stretch>
              <a:fillRect/>
            </a:stretch>
          </p:blipFill>
          <p:spPr>
            <a:xfrm>
              <a:off x="2353389" y="2634258"/>
              <a:ext cx="3285649" cy="1097399"/>
            </a:xfrm>
            <a:prstGeom prst="rect">
              <a:avLst/>
            </a:prstGeom>
          </p:spPr>
        </p:pic>
        <p:pic>
          <p:nvPicPr>
            <p:cNvPr id="11" name="Image 3" descr="preencoded.png">
              <a:extLst>
                <a:ext uri="{FF2B5EF4-FFF2-40B4-BE49-F238E27FC236}">
                  <a16:creationId xmlns:a16="http://schemas.microsoft.com/office/drawing/2014/main" id="{14884144-0A39-92E8-925A-D44863D361CA}"/>
                </a:ext>
              </a:extLst>
            </p:cNvPr>
            <p:cNvPicPr>
              <a:picLocks noChangeAspect="1"/>
            </p:cNvPicPr>
            <p:nvPr/>
          </p:nvPicPr>
          <p:blipFill>
            <a:blip r:embed="rId5"/>
            <a:stretch>
              <a:fillRect/>
            </a:stretch>
          </p:blipFill>
          <p:spPr>
            <a:xfrm>
              <a:off x="3860125" y="3012877"/>
              <a:ext cx="272177" cy="340162"/>
            </a:xfrm>
            <a:prstGeom prst="rect">
              <a:avLst/>
            </a:prstGeom>
          </p:spPr>
        </p:pic>
        <p:sp>
          <p:nvSpPr>
            <p:cNvPr id="12" name="Text 4">
              <a:extLst>
                <a:ext uri="{FF2B5EF4-FFF2-40B4-BE49-F238E27FC236}">
                  <a16:creationId xmlns:a16="http://schemas.microsoft.com/office/drawing/2014/main" id="{9934E06C-811E-2E68-5026-CA1DD5391D8E}"/>
                </a:ext>
              </a:extLst>
            </p:cNvPr>
            <p:cNvSpPr/>
            <p:nvPr/>
          </p:nvSpPr>
          <p:spPr>
            <a:xfrm>
              <a:off x="5832515" y="2827734"/>
              <a:ext cx="2277308" cy="284678"/>
            </a:xfrm>
            <a:prstGeom prst="rect">
              <a:avLst/>
            </a:prstGeom>
            <a:noFill/>
            <a:ln/>
          </p:spPr>
          <p:txBody>
            <a:bodyPr wrap="none" lIns="0" tIns="0" rIns="0" bIns="0" rtlCol="0" anchor="t"/>
            <a:lstStyle/>
            <a:p>
              <a:pPr marL="0" indent="0" algn="l">
                <a:lnSpc>
                  <a:spcPts val="2200"/>
                </a:lnSpc>
                <a:buNone/>
              </a:pPr>
              <a:r>
                <a:rPr lang="en-US" sz="1400" dirty="0">
                  <a:solidFill>
                    <a:srgbClr val="3A3630"/>
                  </a:solidFill>
                  <a:latin typeface="Arial" panose="020B0604020202020204" pitchFamily="34" charset="0"/>
                  <a:ea typeface="Lora" pitchFamily="34" charset="-122"/>
                  <a:cs typeface="Arial" panose="020B0604020202020204" pitchFamily="34" charset="0"/>
                </a:rPr>
                <a:t>21-25 Jahre</a:t>
              </a:r>
              <a:endParaRPr lang="en-US" sz="1400" dirty="0">
                <a:latin typeface="Arial" panose="020B0604020202020204" pitchFamily="34" charset="0"/>
                <a:cs typeface="Arial" panose="020B0604020202020204" pitchFamily="34" charset="0"/>
              </a:endParaRPr>
            </a:p>
          </p:txBody>
        </p:sp>
        <p:sp>
          <p:nvSpPr>
            <p:cNvPr id="13" name="Text 5">
              <a:extLst>
                <a:ext uri="{FF2B5EF4-FFF2-40B4-BE49-F238E27FC236}">
                  <a16:creationId xmlns:a16="http://schemas.microsoft.com/office/drawing/2014/main" id="{65A9F71A-4BEC-9CDE-DF0E-77D49261D7C2}"/>
                </a:ext>
              </a:extLst>
            </p:cNvPr>
            <p:cNvSpPr/>
            <p:nvPr/>
          </p:nvSpPr>
          <p:spPr>
            <a:xfrm>
              <a:off x="5832515" y="3228499"/>
              <a:ext cx="2291596" cy="309682"/>
            </a:xfrm>
            <a:prstGeom prst="rect">
              <a:avLst/>
            </a:prstGeom>
            <a:noFill/>
            <a:ln/>
          </p:spPr>
          <p:txBody>
            <a:bodyPr wrap="none" lIns="0" tIns="0" rIns="0" bIns="0" rtlCol="0" anchor="t"/>
            <a:lstStyle/>
            <a:p>
              <a:pPr marL="0" indent="0" algn="l">
                <a:lnSpc>
                  <a:spcPts val="2400"/>
                </a:lnSpc>
                <a:buNone/>
              </a:pPr>
              <a:r>
                <a:rPr lang="en-US" sz="1200" dirty="0">
                  <a:solidFill>
                    <a:srgbClr val="3A3630"/>
                  </a:solidFill>
                  <a:latin typeface="Arial" panose="020B0604020202020204" pitchFamily="34" charset="0"/>
                  <a:ea typeface="Source Sans Pro" pitchFamily="34" charset="-122"/>
                  <a:cs typeface="Arial" panose="020B0604020202020204" pitchFamily="34" charset="0"/>
                </a:rPr>
                <a:t>371 Mitglieder: Aufbauphase</a:t>
              </a:r>
              <a:endParaRPr lang="en-US" sz="1200" dirty="0">
                <a:latin typeface="Arial" panose="020B0604020202020204" pitchFamily="34" charset="0"/>
                <a:cs typeface="Arial" panose="020B0604020202020204" pitchFamily="34" charset="0"/>
              </a:endParaRPr>
            </a:p>
          </p:txBody>
        </p:sp>
        <p:sp>
          <p:nvSpPr>
            <p:cNvPr id="14" name="Shape 6">
              <a:extLst>
                <a:ext uri="{FF2B5EF4-FFF2-40B4-BE49-F238E27FC236}">
                  <a16:creationId xmlns:a16="http://schemas.microsoft.com/office/drawing/2014/main" id="{77C5D603-5F9C-57AA-8497-315F903CDD46}"/>
                </a:ext>
              </a:extLst>
            </p:cNvPr>
            <p:cNvSpPr/>
            <p:nvPr/>
          </p:nvSpPr>
          <p:spPr>
            <a:xfrm>
              <a:off x="5687378" y="3746302"/>
              <a:ext cx="8217218" cy="11430"/>
            </a:xfrm>
            <a:prstGeom prst="roundRect">
              <a:avLst>
                <a:gd name="adj" fmla="val 254032"/>
              </a:avLst>
            </a:prstGeom>
            <a:solidFill>
              <a:srgbClr val="D9CDBA"/>
            </a:solidFill>
            <a:ln/>
          </p:spPr>
          <p:txBody>
            <a:bodyPr/>
            <a:lstStyle/>
            <a:p>
              <a:endParaRPr lang="en-US" sz="400">
                <a:latin typeface="Arial" panose="020B0604020202020204" pitchFamily="34" charset="0"/>
                <a:cs typeface="Arial" panose="020B0604020202020204" pitchFamily="34" charset="0"/>
              </a:endParaRPr>
            </a:p>
          </p:txBody>
        </p:sp>
        <p:pic>
          <p:nvPicPr>
            <p:cNvPr id="15" name="Image 4" descr="preencoded.png">
              <a:extLst>
                <a:ext uri="{FF2B5EF4-FFF2-40B4-BE49-F238E27FC236}">
                  <a16:creationId xmlns:a16="http://schemas.microsoft.com/office/drawing/2014/main" id="{6C691B60-C3D2-E850-613C-FB5ED624B967}"/>
                </a:ext>
              </a:extLst>
            </p:cNvPr>
            <p:cNvPicPr>
              <a:picLocks noChangeAspect="1"/>
            </p:cNvPicPr>
            <p:nvPr/>
          </p:nvPicPr>
          <p:blipFill>
            <a:blip r:embed="rId6"/>
            <a:stretch>
              <a:fillRect/>
            </a:stretch>
          </p:blipFill>
          <p:spPr>
            <a:xfrm>
              <a:off x="1531977" y="3779996"/>
              <a:ext cx="4928473" cy="1097399"/>
            </a:xfrm>
            <a:prstGeom prst="rect">
              <a:avLst/>
            </a:prstGeom>
          </p:spPr>
        </p:pic>
        <p:pic>
          <p:nvPicPr>
            <p:cNvPr id="16" name="Image 5" descr="preencoded.png">
              <a:extLst>
                <a:ext uri="{FF2B5EF4-FFF2-40B4-BE49-F238E27FC236}">
                  <a16:creationId xmlns:a16="http://schemas.microsoft.com/office/drawing/2014/main" id="{F28BFE57-6A13-C502-6CD1-00AA131A7813}"/>
                </a:ext>
              </a:extLst>
            </p:cNvPr>
            <p:cNvPicPr>
              <a:picLocks noChangeAspect="1"/>
            </p:cNvPicPr>
            <p:nvPr/>
          </p:nvPicPr>
          <p:blipFill>
            <a:blip r:embed="rId7"/>
            <a:stretch>
              <a:fillRect/>
            </a:stretch>
          </p:blipFill>
          <p:spPr>
            <a:xfrm>
              <a:off x="3860125" y="4158615"/>
              <a:ext cx="272177" cy="340162"/>
            </a:xfrm>
            <a:prstGeom prst="rect">
              <a:avLst/>
            </a:prstGeom>
          </p:spPr>
        </p:pic>
        <p:sp>
          <p:nvSpPr>
            <p:cNvPr id="19" name="Text 7">
              <a:extLst>
                <a:ext uri="{FF2B5EF4-FFF2-40B4-BE49-F238E27FC236}">
                  <a16:creationId xmlns:a16="http://schemas.microsoft.com/office/drawing/2014/main" id="{3D63442F-CF47-3DDD-229B-27082E4D3899}"/>
                </a:ext>
              </a:extLst>
            </p:cNvPr>
            <p:cNvSpPr/>
            <p:nvPr/>
          </p:nvSpPr>
          <p:spPr>
            <a:xfrm>
              <a:off x="6653927" y="3973473"/>
              <a:ext cx="2277308" cy="284678"/>
            </a:xfrm>
            <a:prstGeom prst="rect">
              <a:avLst/>
            </a:prstGeom>
            <a:noFill/>
            <a:ln/>
          </p:spPr>
          <p:txBody>
            <a:bodyPr wrap="none" lIns="0" tIns="0" rIns="0" bIns="0" rtlCol="0" anchor="t"/>
            <a:lstStyle/>
            <a:p>
              <a:pPr marL="0" indent="0" algn="l">
                <a:lnSpc>
                  <a:spcPts val="2200"/>
                </a:lnSpc>
                <a:buNone/>
              </a:pPr>
              <a:r>
                <a:rPr lang="en-US" sz="1400" dirty="0">
                  <a:solidFill>
                    <a:srgbClr val="3A3630"/>
                  </a:solidFill>
                  <a:latin typeface="Arial" panose="020B0604020202020204" pitchFamily="34" charset="0"/>
                  <a:ea typeface="Lora" pitchFamily="34" charset="-122"/>
                  <a:cs typeface="Arial" panose="020B0604020202020204" pitchFamily="34" charset="0"/>
                </a:rPr>
                <a:t>18-20 Jahre</a:t>
              </a:r>
              <a:endParaRPr lang="en-US" sz="1400" dirty="0">
                <a:latin typeface="Arial" panose="020B0604020202020204" pitchFamily="34" charset="0"/>
                <a:cs typeface="Arial" panose="020B0604020202020204" pitchFamily="34" charset="0"/>
              </a:endParaRPr>
            </a:p>
          </p:txBody>
        </p:sp>
        <p:sp>
          <p:nvSpPr>
            <p:cNvPr id="20" name="Text 8">
              <a:extLst>
                <a:ext uri="{FF2B5EF4-FFF2-40B4-BE49-F238E27FC236}">
                  <a16:creationId xmlns:a16="http://schemas.microsoft.com/office/drawing/2014/main" id="{E707A67B-9539-1FD7-7319-F406A4B9B688}"/>
                </a:ext>
              </a:extLst>
            </p:cNvPr>
            <p:cNvSpPr/>
            <p:nvPr/>
          </p:nvSpPr>
          <p:spPr>
            <a:xfrm>
              <a:off x="6653927" y="4374237"/>
              <a:ext cx="2829520" cy="309682"/>
            </a:xfrm>
            <a:prstGeom prst="rect">
              <a:avLst/>
            </a:prstGeom>
            <a:noFill/>
            <a:ln/>
          </p:spPr>
          <p:txBody>
            <a:bodyPr wrap="none" lIns="0" tIns="0" rIns="0" bIns="0" rtlCol="0" anchor="t"/>
            <a:lstStyle/>
            <a:p>
              <a:pPr marL="0" indent="0" algn="l">
                <a:lnSpc>
                  <a:spcPts val="2400"/>
                </a:lnSpc>
                <a:buNone/>
              </a:pPr>
              <a:r>
                <a:rPr lang="en-US" sz="1200" dirty="0">
                  <a:solidFill>
                    <a:srgbClr val="3A3630"/>
                  </a:solidFill>
                  <a:latin typeface="Arial" panose="020B0604020202020204" pitchFamily="34" charset="0"/>
                  <a:ea typeface="Source Sans Pro" pitchFamily="34" charset="-122"/>
                  <a:cs typeface="Arial" panose="020B0604020202020204" pitchFamily="34" charset="0"/>
                </a:rPr>
                <a:t>123 Mitglieder: Orientierungsphase</a:t>
              </a:r>
              <a:endParaRPr lang="en-US" sz="1200" dirty="0">
                <a:latin typeface="Arial" panose="020B0604020202020204" pitchFamily="34" charset="0"/>
                <a:cs typeface="Arial" panose="020B0604020202020204" pitchFamily="34" charset="0"/>
              </a:endParaRPr>
            </a:p>
          </p:txBody>
        </p:sp>
        <p:sp>
          <p:nvSpPr>
            <p:cNvPr id="21" name="Shape 9">
              <a:extLst>
                <a:ext uri="{FF2B5EF4-FFF2-40B4-BE49-F238E27FC236}">
                  <a16:creationId xmlns:a16="http://schemas.microsoft.com/office/drawing/2014/main" id="{9A7D3316-A46B-E477-173A-CE4EED7A72AF}"/>
                </a:ext>
              </a:extLst>
            </p:cNvPr>
            <p:cNvSpPr/>
            <p:nvPr/>
          </p:nvSpPr>
          <p:spPr>
            <a:xfrm>
              <a:off x="6508790" y="4892040"/>
              <a:ext cx="7395805" cy="11430"/>
            </a:xfrm>
            <a:prstGeom prst="roundRect">
              <a:avLst>
                <a:gd name="adj" fmla="val 254032"/>
              </a:avLst>
            </a:prstGeom>
            <a:solidFill>
              <a:srgbClr val="D9CDBA"/>
            </a:solidFill>
            <a:ln/>
          </p:spPr>
          <p:txBody>
            <a:bodyPr/>
            <a:lstStyle/>
            <a:p>
              <a:endParaRPr lang="en-US" sz="400">
                <a:latin typeface="Arial" panose="020B0604020202020204" pitchFamily="34" charset="0"/>
                <a:cs typeface="Arial" panose="020B0604020202020204" pitchFamily="34" charset="0"/>
              </a:endParaRPr>
            </a:p>
          </p:txBody>
        </p:sp>
        <p:pic>
          <p:nvPicPr>
            <p:cNvPr id="22" name="Image 6" descr="preencoded.png">
              <a:extLst>
                <a:ext uri="{FF2B5EF4-FFF2-40B4-BE49-F238E27FC236}">
                  <a16:creationId xmlns:a16="http://schemas.microsoft.com/office/drawing/2014/main" id="{B7807CF8-0E29-3E2A-CFA1-C4C5B74BE6A6}"/>
                </a:ext>
              </a:extLst>
            </p:cNvPr>
            <p:cNvPicPr>
              <a:picLocks noChangeAspect="1"/>
            </p:cNvPicPr>
            <p:nvPr/>
          </p:nvPicPr>
          <p:blipFill>
            <a:blip r:embed="rId8"/>
            <a:stretch>
              <a:fillRect/>
            </a:stretch>
          </p:blipFill>
          <p:spPr>
            <a:xfrm>
              <a:off x="710565" y="4925735"/>
              <a:ext cx="6571298" cy="1097399"/>
            </a:xfrm>
            <a:prstGeom prst="rect">
              <a:avLst/>
            </a:prstGeom>
          </p:spPr>
        </p:pic>
        <p:pic>
          <p:nvPicPr>
            <p:cNvPr id="23" name="Image 7" descr="preencoded.png">
              <a:extLst>
                <a:ext uri="{FF2B5EF4-FFF2-40B4-BE49-F238E27FC236}">
                  <a16:creationId xmlns:a16="http://schemas.microsoft.com/office/drawing/2014/main" id="{47FFC169-FD4C-C246-940F-2AF845A53CD6}"/>
                </a:ext>
              </a:extLst>
            </p:cNvPr>
            <p:cNvPicPr>
              <a:picLocks noChangeAspect="1"/>
            </p:cNvPicPr>
            <p:nvPr/>
          </p:nvPicPr>
          <p:blipFill>
            <a:blip r:embed="rId9"/>
            <a:stretch>
              <a:fillRect/>
            </a:stretch>
          </p:blipFill>
          <p:spPr>
            <a:xfrm>
              <a:off x="3860125" y="5304353"/>
              <a:ext cx="272177" cy="340162"/>
            </a:xfrm>
            <a:prstGeom prst="rect">
              <a:avLst/>
            </a:prstGeom>
          </p:spPr>
        </p:pic>
        <p:sp>
          <p:nvSpPr>
            <p:cNvPr id="24" name="Text 10">
              <a:extLst>
                <a:ext uri="{FF2B5EF4-FFF2-40B4-BE49-F238E27FC236}">
                  <a16:creationId xmlns:a16="http://schemas.microsoft.com/office/drawing/2014/main" id="{BB8B441C-6AB2-244F-A1EB-F98402F4235E}"/>
                </a:ext>
              </a:extLst>
            </p:cNvPr>
            <p:cNvSpPr/>
            <p:nvPr/>
          </p:nvSpPr>
          <p:spPr>
            <a:xfrm>
              <a:off x="7475339" y="5119211"/>
              <a:ext cx="2277308" cy="284678"/>
            </a:xfrm>
            <a:prstGeom prst="rect">
              <a:avLst/>
            </a:prstGeom>
            <a:noFill/>
            <a:ln/>
          </p:spPr>
          <p:txBody>
            <a:bodyPr wrap="none" lIns="0" tIns="0" rIns="0" bIns="0" rtlCol="0" anchor="t"/>
            <a:lstStyle/>
            <a:p>
              <a:pPr marL="0" indent="0" algn="l">
                <a:lnSpc>
                  <a:spcPts val="2200"/>
                </a:lnSpc>
                <a:buNone/>
              </a:pPr>
              <a:r>
                <a:rPr lang="en-US" sz="1400" dirty="0">
                  <a:solidFill>
                    <a:srgbClr val="3A3630"/>
                  </a:solidFill>
                  <a:latin typeface="Arial" panose="020B0604020202020204" pitchFamily="34" charset="0"/>
                  <a:ea typeface="Lora" pitchFamily="34" charset="-122"/>
                  <a:cs typeface="Arial" panose="020B0604020202020204" pitchFamily="34" charset="0"/>
                </a:rPr>
                <a:t>Über 33 Jahre</a:t>
              </a:r>
              <a:endParaRPr lang="en-US" sz="1400" dirty="0">
                <a:latin typeface="Arial" panose="020B0604020202020204" pitchFamily="34" charset="0"/>
                <a:cs typeface="Arial" panose="020B0604020202020204" pitchFamily="34" charset="0"/>
              </a:endParaRPr>
            </a:p>
          </p:txBody>
        </p:sp>
        <p:sp>
          <p:nvSpPr>
            <p:cNvPr id="25" name="Text 11">
              <a:extLst>
                <a:ext uri="{FF2B5EF4-FFF2-40B4-BE49-F238E27FC236}">
                  <a16:creationId xmlns:a16="http://schemas.microsoft.com/office/drawing/2014/main" id="{25C4B039-F40D-02C4-1C11-7F9D92C0AD3C}"/>
                </a:ext>
              </a:extLst>
            </p:cNvPr>
            <p:cNvSpPr/>
            <p:nvPr/>
          </p:nvSpPr>
          <p:spPr>
            <a:xfrm>
              <a:off x="7475339" y="5519976"/>
              <a:ext cx="2592229" cy="309682"/>
            </a:xfrm>
            <a:prstGeom prst="rect">
              <a:avLst/>
            </a:prstGeom>
            <a:noFill/>
            <a:ln/>
          </p:spPr>
          <p:txBody>
            <a:bodyPr wrap="none" lIns="0" tIns="0" rIns="0" bIns="0" rtlCol="0" anchor="t"/>
            <a:lstStyle/>
            <a:p>
              <a:pPr marL="0" indent="0" algn="l">
                <a:lnSpc>
                  <a:spcPts val="2400"/>
                </a:lnSpc>
                <a:buNone/>
              </a:pPr>
              <a:r>
                <a:rPr lang="en-US" sz="1200" dirty="0">
                  <a:solidFill>
                    <a:srgbClr val="3A3630"/>
                  </a:solidFill>
                  <a:latin typeface="Arial" panose="020B0604020202020204" pitchFamily="34" charset="0"/>
                  <a:ea typeface="Source Sans Pro" pitchFamily="34" charset="-122"/>
                  <a:cs typeface="Arial" panose="020B0604020202020204" pitchFamily="34" charset="0"/>
                </a:rPr>
                <a:t>199 Mitglieder: Erfahrungsträger</a:t>
              </a:r>
              <a:endParaRPr lang="en-US" sz="1200" dirty="0">
                <a:latin typeface="Arial" panose="020B0604020202020204" pitchFamily="34" charset="0"/>
                <a:cs typeface="Arial" panose="020B0604020202020204" pitchFamily="34" charset="0"/>
              </a:endParaRPr>
            </a:p>
          </p:txBody>
        </p:sp>
      </p:grpSp>
      <p:sp>
        <p:nvSpPr>
          <p:cNvPr id="18" name="Fußzeilenplatzhalter 17">
            <a:extLst>
              <a:ext uri="{FF2B5EF4-FFF2-40B4-BE49-F238E27FC236}">
                <a16:creationId xmlns:a16="http://schemas.microsoft.com/office/drawing/2014/main" id="{E6BCE09C-9856-3C56-647C-FF8D1B8DBD9B}"/>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7555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F3217-FAB3-8923-6F23-0F5F71FF85C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F3CC486-7D01-36DC-7A63-6AAE9E8E4EDF}"/>
              </a:ext>
            </a:extLst>
          </p:cNvPr>
          <p:cNvSpPr>
            <a:spLocks noGrp="1"/>
          </p:cNvSpPr>
          <p:nvPr>
            <p:ph type="title"/>
          </p:nvPr>
        </p:nvSpPr>
        <p:spPr>
          <a:xfrm>
            <a:off x="503430" y="462363"/>
            <a:ext cx="8329634" cy="718145"/>
          </a:xfrm>
        </p:spPr>
        <p:txBody>
          <a:bodyPr/>
          <a:lstStyle/>
          <a:p>
            <a:r>
              <a:rPr lang="en-GB" sz="2800" dirty="0" err="1">
                <a:latin typeface="Arial" panose="020B0604020202020204" pitchFamily="34" charset="0"/>
                <a:cs typeface="Arial" panose="020B0604020202020204" pitchFamily="34" charset="0"/>
              </a:rPr>
              <a:t>Handlungsempfehlung</a:t>
            </a:r>
            <a:r>
              <a:rPr lang="en-GB" sz="2800" dirty="0">
                <a:latin typeface="Arial" panose="020B0604020202020204" pitchFamily="34" charset="0"/>
                <a:cs typeface="Arial" panose="020B0604020202020204" pitchFamily="34" charset="0"/>
              </a:rPr>
              <a:t> an die BGs und </a:t>
            </a:r>
            <a:r>
              <a:rPr lang="en-GB" sz="2800" dirty="0" err="1">
                <a:latin typeface="Arial" panose="020B0604020202020204" pitchFamily="34" charset="0"/>
                <a:cs typeface="Arial" panose="020B0604020202020204" pitchFamily="34" charset="0"/>
              </a:rPr>
              <a:t>Netwerke</a:t>
            </a:r>
            <a:endParaRPr lang="de-DE" sz="2800" dirty="0">
              <a:latin typeface="Arial" panose="020B0604020202020204" pitchFamily="34" charset="0"/>
              <a:cs typeface="Arial" panose="020B0604020202020204" pitchFamily="34" charset="0"/>
            </a:endParaRPr>
          </a:p>
        </p:txBody>
      </p:sp>
      <p:sp>
        <p:nvSpPr>
          <p:cNvPr id="6" name="Datumsplatzhalter 5">
            <a:extLst>
              <a:ext uri="{FF2B5EF4-FFF2-40B4-BE49-F238E27FC236}">
                <a16:creationId xmlns:a16="http://schemas.microsoft.com/office/drawing/2014/main" id="{531FE294-F7DF-1C05-7775-CEA0F267B77F}"/>
              </a:ext>
            </a:extLst>
          </p:cNvPr>
          <p:cNvSpPr>
            <a:spLocks noGrp="1"/>
          </p:cNvSpPr>
          <p:nvPr>
            <p:ph type="dt" sz="half" idx="13"/>
          </p:nvPr>
        </p:nvSpPr>
        <p:spPr>
          <a:prstGeom prst="rect">
            <a:avLst/>
          </a:prstGeom>
        </p:spPr>
        <p:txBody>
          <a:bodyPr/>
          <a:lstStyle/>
          <a:p>
            <a:fld id="{838F2D79-5DBC-4B04-8B59-908458235809}"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78DD31F7-9851-D02E-9349-374F4079DD2F}"/>
              </a:ext>
            </a:extLst>
          </p:cNvPr>
          <p:cNvSpPr txBox="1"/>
          <p:nvPr/>
        </p:nvSpPr>
        <p:spPr>
          <a:xfrm>
            <a:off x="361784" y="1571126"/>
            <a:ext cx="4140000" cy="2339102"/>
          </a:xfrm>
          <a:prstGeom prst="rect">
            <a:avLst/>
          </a:prstGeom>
          <a:solidFill>
            <a:schemeClr val="bg1"/>
          </a:solidFill>
        </p:spPr>
        <p:txBody>
          <a:bodyPr wrap="square">
            <a:spAutoFit/>
          </a:bodyPr>
          <a:lstStyle/>
          <a:p>
            <a:pPr>
              <a:spcBef>
                <a:spcPts val="600"/>
              </a:spcBef>
            </a:pPr>
            <a:r>
              <a:rPr lang="de-DE" sz="1400" b="1" dirty="0">
                <a:solidFill>
                  <a:schemeClr val="tx1">
                    <a:lumMod val="50000"/>
                  </a:schemeClr>
                </a:solidFill>
                <a:latin typeface="Arial" panose="020B0604020202020204" pitchFamily="34" charset="0"/>
                <a:cs typeface="Arial" panose="020B0604020202020204" pitchFamily="34" charset="0"/>
              </a:rPr>
              <a:t>Strategische Ausrichtung</a:t>
            </a:r>
          </a:p>
          <a:p>
            <a:pPr marL="228600" indent="-228600">
              <a:spcBef>
                <a:spcPts val="600"/>
              </a:spcBef>
              <a:buFont typeface="+mj-lt"/>
              <a:buAutoNum type="arabicPeriod"/>
            </a:pPr>
            <a:r>
              <a:rPr lang="de-DE" sz="1400" dirty="0">
                <a:solidFill>
                  <a:schemeClr val="tx1">
                    <a:lumMod val="50000"/>
                  </a:schemeClr>
                </a:solidFill>
                <a:latin typeface="Arial" panose="020B0604020202020204" pitchFamily="34" charset="0"/>
                <a:cs typeface="Arial" panose="020B0604020202020204" pitchFamily="34" charset="0"/>
              </a:rPr>
              <a:t>Zielgruppendefinition zum Bsp. Fokus auf 20–33-Jährige</a:t>
            </a:r>
          </a:p>
          <a:p>
            <a:pPr marL="228600" indent="-228600">
              <a:spcBef>
                <a:spcPts val="600"/>
              </a:spcBef>
              <a:buFont typeface="+mj-lt"/>
              <a:buAutoNum type="arabicPeriod"/>
            </a:pPr>
            <a:r>
              <a:rPr lang="de-DE" sz="1400" dirty="0">
                <a:solidFill>
                  <a:schemeClr val="tx1">
                    <a:lumMod val="50000"/>
                  </a:schemeClr>
                </a:solidFill>
                <a:latin typeface="Arial" panose="020B0604020202020204" pitchFamily="34" charset="0"/>
                <a:cs typeface="Arial" panose="020B0604020202020204" pitchFamily="34" charset="0"/>
              </a:rPr>
              <a:t>Digitale Ansprache, zum Bsp. </a:t>
            </a:r>
            <a:r>
              <a:rPr lang="de-DE" sz="1400" dirty="0" err="1">
                <a:solidFill>
                  <a:schemeClr val="tx1">
                    <a:lumMod val="50000"/>
                  </a:schemeClr>
                </a:solidFill>
                <a:latin typeface="Arial" panose="020B0604020202020204" pitchFamily="34" charset="0"/>
                <a:cs typeface="Arial" panose="020B0604020202020204" pitchFamily="34" charset="0"/>
              </a:rPr>
              <a:t>WhatsUp</a:t>
            </a:r>
            <a:r>
              <a:rPr lang="de-DE" sz="1400" dirty="0">
                <a:solidFill>
                  <a:schemeClr val="tx1">
                    <a:lumMod val="50000"/>
                  </a:schemeClr>
                </a:solidFill>
                <a:latin typeface="Arial" panose="020B0604020202020204" pitchFamily="34" charset="0"/>
                <a:cs typeface="Arial" panose="020B0604020202020204" pitchFamily="34" charset="0"/>
              </a:rPr>
              <a:t>, LinkedIn, Instagram</a:t>
            </a:r>
          </a:p>
          <a:p>
            <a:pPr marL="228600" indent="-228600">
              <a:spcBef>
                <a:spcPts val="600"/>
              </a:spcBef>
              <a:buFont typeface="+mj-lt"/>
              <a:buAutoNum type="arabicPeriod"/>
            </a:pPr>
            <a:r>
              <a:rPr lang="de-DE" sz="1400" dirty="0">
                <a:solidFill>
                  <a:schemeClr val="tx1">
                    <a:lumMod val="50000"/>
                  </a:schemeClr>
                </a:solidFill>
                <a:latin typeface="Arial" panose="020B0604020202020204" pitchFamily="34" charset="0"/>
                <a:cs typeface="Arial" panose="020B0604020202020204" pitchFamily="34" charset="0"/>
              </a:rPr>
              <a:t>Onboarding &amp; Entwicklung zum Bsp.  Personalisierte Programme, Mentoring- &amp; </a:t>
            </a:r>
            <a:r>
              <a:rPr lang="de-DE" sz="1400" dirty="0" err="1">
                <a:solidFill>
                  <a:schemeClr val="tx1">
                    <a:lumMod val="50000"/>
                  </a:schemeClr>
                </a:solidFill>
                <a:latin typeface="Arial" panose="020B0604020202020204" pitchFamily="34" charset="0"/>
                <a:cs typeface="Arial" panose="020B0604020202020204" pitchFamily="34" charset="0"/>
              </a:rPr>
              <a:t>Skill</a:t>
            </a:r>
            <a:r>
              <a:rPr lang="de-DE" sz="1400" dirty="0">
                <a:solidFill>
                  <a:schemeClr val="tx1">
                    <a:lumMod val="50000"/>
                  </a:schemeClr>
                </a:solidFill>
                <a:latin typeface="Arial" panose="020B0604020202020204" pitchFamily="34" charset="0"/>
                <a:cs typeface="Arial" panose="020B0604020202020204" pitchFamily="34" charset="0"/>
              </a:rPr>
              <a:t>-Building-Formate</a:t>
            </a:r>
          </a:p>
          <a:p>
            <a:pPr marL="228600" indent="-228600">
              <a:spcBef>
                <a:spcPts val="600"/>
              </a:spcBef>
              <a:buFont typeface="+mj-lt"/>
              <a:buAutoNum type="arabicPeriod"/>
            </a:pPr>
            <a:endParaRPr lang="de-DE" sz="1400" dirty="0">
              <a:solidFill>
                <a:schemeClr val="tx1">
                  <a:lumMod val="50000"/>
                </a:schemeClr>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2E9F46BD-E42F-8940-E3F4-517CF27B668B}"/>
              </a:ext>
            </a:extLst>
          </p:cNvPr>
          <p:cNvSpPr txBox="1"/>
          <p:nvPr/>
        </p:nvSpPr>
        <p:spPr>
          <a:xfrm>
            <a:off x="4693064" y="1573165"/>
            <a:ext cx="4140000" cy="2520000"/>
          </a:xfrm>
          <a:prstGeom prst="rect">
            <a:avLst/>
          </a:prstGeom>
          <a:solidFill>
            <a:schemeClr val="tx2">
              <a:lumMod val="20000"/>
              <a:lumOff val="80000"/>
            </a:schemeClr>
          </a:solidFill>
        </p:spPr>
        <p:txBody>
          <a:bodyPr wrap="square">
            <a:spAutoFit/>
          </a:bodyPr>
          <a:lstStyle/>
          <a:p>
            <a:pPr>
              <a:spcBef>
                <a:spcPts val="600"/>
              </a:spcBef>
            </a:pPr>
            <a:r>
              <a:rPr lang="de-DE" sz="1400" b="1" dirty="0">
                <a:solidFill>
                  <a:schemeClr val="tx1">
                    <a:lumMod val="50000"/>
                  </a:schemeClr>
                </a:solidFill>
                <a:latin typeface="Arial" panose="020B0604020202020204" pitchFamily="34" charset="0"/>
                <a:cs typeface="Arial" panose="020B0604020202020204" pitchFamily="34" charset="0"/>
              </a:rPr>
              <a:t>Handlungsschwerpunkte 2025</a:t>
            </a:r>
          </a:p>
          <a:p>
            <a:pPr marL="342900" lvl="0" indent="-342900">
              <a:lnSpc>
                <a:spcPct val="107000"/>
              </a:lnSpc>
              <a:spcBef>
                <a:spcPts val="600"/>
              </a:spcBef>
              <a:buFont typeface="+mj-lt"/>
              <a:buAutoNum type="arabicPeriod"/>
            </a:pPr>
            <a:r>
              <a:rPr lang="de-DE" sz="1400" dirty="0">
                <a:solidFill>
                  <a:schemeClr val="tx1">
                    <a:lumMod val="50000"/>
                  </a:schemeClr>
                </a:solidFill>
                <a:effectLst/>
                <a:latin typeface="Arial" panose="020B0604020202020204" pitchFamily="34" charset="0"/>
                <a:ea typeface="Aptos" panose="020B0004020202020204" pitchFamily="34" charset="0"/>
                <a:cs typeface="Arial" panose="020B0604020202020204" pitchFamily="34" charset="0"/>
              </a:rPr>
              <a:t>Unterstützung YE-Leadership</a:t>
            </a:r>
          </a:p>
          <a:p>
            <a:pPr marL="342900" lvl="0" indent="-342900">
              <a:lnSpc>
                <a:spcPct val="107000"/>
              </a:lnSpc>
              <a:spcBef>
                <a:spcPts val="600"/>
              </a:spcBef>
              <a:buFont typeface="+mj-lt"/>
              <a:buAutoNum type="arabicPeriod"/>
            </a:pPr>
            <a:r>
              <a:rPr lang="de-DE" sz="1400" dirty="0">
                <a:solidFill>
                  <a:schemeClr val="tx1">
                    <a:lumMod val="50000"/>
                  </a:schemeClr>
                </a:solidFill>
                <a:effectLst/>
                <a:latin typeface="Arial" panose="020B0604020202020204" pitchFamily="34" charset="0"/>
                <a:ea typeface="Aptos" panose="020B0004020202020204" pitchFamily="34" charset="0"/>
                <a:cs typeface="Arial" panose="020B0604020202020204" pitchFamily="34" charset="0"/>
              </a:rPr>
              <a:t>Zielgruppenspezifische Programme &amp; praxisnahe Events, Aktive Einbindung bei Veranstaltungen</a:t>
            </a:r>
          </a:p>
          <a:p>
            <a:pPr marL="342900" lvl="0" indent="-342900">
              <a:lnSpc>
                <a:spcPct val="107000"/>
              </a:lnSpc>
              <a:spcBef>
                <a:spcPts val="600"/>
              </a:spcBef>
              <a:buFont typeface="+mj-lt"/>
              <a:buAutoNum type="arabicPeriod"/>
            </a:pPr>
            <a:r>
              <a:rPr lang="de-DE" sz="1400" dirty="0">
                <a:solidFill>
                  <a:schemeClr val="tx1">
                    <a:lumMod val="50000"/>
                  </a:schemeClr>
                </a:solidFill>
                <a:effectLst/>
                <a:latin typeface="Arial" panose="020B0604020202020204" pitchFamily="34" charset="0"/>
                <a:ea typeface="Aptos" panose="020B0004020202020204" pitchFamily="34" charset="0"/>
                <a:cs typeface="Arial" panose="020B0604020202020204" pitchFamily="34" charset="0"/>
              </a:rPr>
              <a:t>Ausbau von Kooperationen mit Hochschulen &amp; beruflichen Schulen + Mentorenprogramm</a:t>
            </a:r>
          </a:p>
          <a:p>
            <a:pPr marL="342900" lvl="0" indent="-342900">
              <a:lnSpc>
                <a:spcPct val="107000"/>
              </a:lnSpc>
              <a:spcBef>
                <a:spcPts val="600"/>
              </a:spcBef>
              <a:spcAft>
                <a:spcPts val="800"/>
              </a:spcAft>
              <a:buFont typeface="+mj-lt"/>
              <a:buAutoNum type="arabicPeriod"/>
            </a:pPr>
            <a:r>
              <a:rPr lang="de-DE" sz="1400" dirty="0">
                <a:solidFill>
                  <a:schemeClr val="tx1">
                    <a:lumMod val="50000"/>
                  </a:schemeClr>
                </a:solidFill>
                <a:effectLst/>
                <a:latin typeface="Arial" panose="020B0604020202020204" pitchFamily="34" charset="0"/>
                <a:ea typeface="Aptos" panose="020B0004020202020204" pitchFamily="34" charset="0"/>
                <a:cs typeface="Arial" panose="020B0604020202020204" pitchFamily="34" charset="0"/>
              </a:rPr>
              <a:t>Weiterentwicklung der digitalen Plattformen &amp; Community</a:t>
            </a:r>
          </a:p>
        </p:txBody>
      </p:sp>
      <p:sp>
        <p:nvSpPr>
          <p:cNvPr id="19" name="Fußzeilenplatzhalter 18">
            <a:extLst>
              <a:ext uri="{FF2B5EF4-FFF2-40B4-BE49-F238E27FC236}">
                <a16:creationId xmlns:a16="http://schemas.microsoft.com/office/drawing/2014/main" id="{74269E5A-658F-D7DB-AA69-3A78EC02C333}"/>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430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8560-F0F7-BDB3-D7FB-D136332E387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B7C9A23-2489-2FD0-146A-F397CA88622D}"/>
              </a:ext>
            </a:extLst>
          </p:cNvPr>
          <p:cNvSpPr>
            <a:spLocks noGrp="1"/>
          </p:cNvSpPr>
          <p:nvPr>
            <p:ph type="title"/>
          </p:nvPr>
        </p:nvSpPr>
        <p:spPr>
          <a:xfrm>
            <a:off x="576000" y="972000"/>
            <a:ext cx="8440584" cy="359073"/>
          </a:xfrm>
        </p:spPr>
        <p:txBody>
          <a:bodyPr/>
          <a:lstStyle/>
          <a:p>
            <a:r>
              <a:rPr lang="en-GB" sz="2400" dirty="0"/>
              <a:t>Agenda</a:t>
            </a:r>
          </a:p>
        </p:txBody>
      </p:sp>
      <p:sp>
        <p:nvSpPr>
          <p:cNvPr id="4" name="Textplatzhalter 3">
            <a:extLst>
              <a:ext uri="{FF2B5EF4-FFF2-40B4-BE49-F238E27FC236}">
                <a16:creationId xmlns:a16="http://schemas.microsoft.com/office/drawing/2014/main" id="{EE73B285-CAF5-BD3C-7918-B078100E07BB}"/>
              </a:ext>
            </a:extLst>
          </p:cNvPr>
          <p:cNvSpPr>
            <a:spLocks noGrp="1"/>
          </p:cNvSpPr>
          <p:nvPr>
            <p:ph type="body" sz="quarter" idx="16"/>
          </p:nvPr>
        </p:nvSpPr>
        <p:spPr>
          <a:xfrm>
            <a:off x="576000" y="644400"/>
            <a:ext cx="7603889" cy="227755"/>
          </a:xfrm>
        </p:spPr>
        <p:txBody>
          <a:bodyPr/>
          <a:lstStyle/>
          <a:p>
            <a:r>
              <a:rPr lang="de-DE" dirty="0"/>
              <a:t>Vorteile des VDI</a:t>
            </a:r>
          </a:p>
        </p:txBody>
      </p:sp>
      <p:sp>
        <p:nvSpPr>
          <p:cNvPr id="6" name="Datumsplatzhalter 5">
            <a:extLst>
              <a:ext uri="{FF2B5EF4-FFF2-40B4-BE49-F238E27FC236}">
                <a16:creationId xmlns:a16="http://schemas.microsoft.com/office/drawing/2014/main" id="{1ECC7F5A-E213-4271-6ECF-5A94E942FDAA}"/>
              </a:ext>
            </a:extLst>
          </p:cNvPr>
          <p:cNvSpPr>
            <a:spLocks noGrp="1"/>
          </p:cNvSpPr>
          <p:nvPr>
            <p:ph type="dt" sz="half" idx="19"/>
          </p:nvPr>
        </p:nvSpPr>
        <p:spPr/>
        <p:txBody>
          <a:bodyPr/>
          <a:lstStyle/>
          <a:p>
            <a:fld id="{BB44FC5A-0128-4335-82B9-82A413B43EF7}" type="datetime1">
              <a:rPr lang="de-DE" sz="900" smtClean="0"/>
              <a:t>11.04.2025</a:t>
            </a:fld>
            <a:endParaRPr lang="de-DE" sz="900" dirty="0"/>
          </a:p>
        </p:txBody>
      </p:sp>
      <p:sp>
        <p:nvSpPr>
          <p:cNvPr id="7" name="Fußzeilenplatzhalter 6">
            <a:extLst>
              <a:ext uri="{FF2B5EF4-FFF2-40B4-BE49-F238E27FC236}">
                <a16:creationId xmlns:a16="http://schemas.microsoft.com/office/drawing/2014/main" id="{6BF4C22E-09A8-3270-E3AF-95765561845F}"/>
              </a:ext>
            </a:extLst>
          </p:cNvPr>
          <p:cNvSpPr>
            <a:spLocks noGrp="1"/>
          </p:cNvSpPr>
          <p:nvPr>
            <p:ph type="ftr" sz="quarter" idx="20"/>
          </p:nvPr>
        </p:nvSpPr>
        <p:spPr>
          <a:xfrm>
            <a:off x="2056860" y="5272876"/>
            <a:ext cx="4906648" cy="335840"/>
          </a:xfrm>
        </p:spPr>
        <p:txBody>
          <a:bodyPr/>
          <a:lstStyle/>
          <a:p>
            <a:pPr algn="ctr"/>
            <a:r>
              <a:rPr lang="de-DE" dirty="0"/>
              <a:t>Koordination der VDI-Netzwerke</a:t>
            </a:r>
          </a:p>
        </p:txBody>
      </p:sp>
      <p:sp>
        <p:nvSpPr>
          <p:cNvPr id="5" name="Textfeld 4">
            <a:extLst>
              <a:ext uri="{FF2B5EF4-FFF2-40B4-BE49-F238E27FC236}">
                <a16:creationId xmlns:a16="http://schemas.microsoft.com/office/drawing/2014/main" id="{8F01B87F-2595-8E05-9EFE-CF2F15D602BB}"/>
              </a:ext>
            </a:extLst>
          </p:cNvPr>
          <p:cNvSpPr txBox="1"/>
          <p:nvPr/>
        </p:nvSpPr>
        <p:spPr>
          <a:xfrm>
            <a:off x="576000" y="1254347"/>
            <a:ext cx="8440585" cy="2613921"/>
          </a:xfrm>
          <a:prstGeom prst="rect">
            <a:avLst/>
          </a:prstGeom>
          <a:noFill/>
        </p:spPr>
        <p:txBody>
          <a:bodyPr wrap="square">
            <a:spAutoFit/>
          </a:bodyPr>
          <a:lstStyle/>
          <a:p>
            <a:pPr marL="342900" indent="-342900">
              <a:lnSpc>
                <a:spcPts val="5100"/>
              </a:lnSpc>
              <a:buFont typeface="+mj-lt"/>
              <a:buAutoNum type="arabicPeriod"/>
            </a:pPr>
            <a:r>
              <a:rPr lang="en-US" sz="1800" dirty="0" err="1">
                <a:solidFill>
                  <a:schemeClr val="bg1"/>
                </a:solidFill>
                <a:latin typeface="Arial" panose="020B0604020202020204" pitchFamily="34" charset="0"/>
                <a:cs typeface="Arial" panose="020B0604020202020204" pitchFamily="34" charset="0"/>
              </a:rPr>
              <a:t>Mitgliederentwicklung</a:t>
            </a:r>
            <a:r>
              <a:rPr lang="en-US" sz="1800" dirty="0">
                <a:solidFill>
                  <a:schemeClr val="bg1"/>
                </a:solidFill>
                <a:latin typeface="Arial" panose="020B0604020202020204" pitchFamily="34" charset="0"/>
                <a:cs typeface="Arial" panose="020B0604020202020204" pitchFamily="34" charset="0"/>
              </a:rPr>
              <a:t> 2025: Ein </a:t>
            </a:r>
            <a:r>
              <a:rPr lang="en-US" sz="1800" dirty="0" err="1">
                <a:solidFill>
                  <a:schemeClr val="bg1"/>
                </a:solidFill>
                <a:latin typeface="Arial" panose="020B0604020202020204" pitchFamily="34" charset="0"/>
                <a:cs typeface="Arial" panose="020B0604020202020204" pitchFamily="34" charset="0"/>
              </a:rPr>
              <a:t>Strategischer</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Überblick</a:t>
            </a:r>
            <a:endParaRPr lang="en-US" sz="1800" dirty="0">
              <a:solidFill>
                <a:schemeClr val="bg1"/>
              </a:solidFill>
              <a:latin typeface="Arial" panose="020B0604020202020204" pitchFamily="34" charset="0"/>
              <a:cs typeface="Arial" panose="020B0604020202020204" pitchFamily="34" charset="0"/>
            </a:endParaRPr>
          </a:p>
          <a:p>
            <a:pPr marL="342900" indent="-342900">
              <a:lnSpc>
                <a:spcPts val="5100"/>
              </a:lnSpc>
              <a:buFont typeface="+mj-lt"/>
              <a:buAutoNum type="arabicPeriod"/>
            </a:pPr>
            <a:r>
              <a:rPr lang="en-US" sz="1800" dirty="0">
                <a:latin typeface="Arial" panose="020B0604020202020204" pitchFamily="34" charset="0"/>
                <a:cs typeface="Arial" panose="020B0604020202020204" pitchFamily="34" charset="0"/>
              </a:rPr>
              <a:t>Status Formular Student</a:t>
            </a:r>
          </a:p>
          <a:p>
            <a:pPr marL="342900" indent="-342900" algn="l">
              <a:lnSpc>
                <a:spcPts val="5100"/>
              </a:lnSpc>
              <a:buFont typeface="+mj-lt"/>
              <a:buAutoNum type="arabicPeriod"/>
            </a:pPr>
            <a:r>
              <a:rPr lang="de-DE" sz="1800" dirty="0">
                <a:solidFill>
                  <a:schemeClr val="bg1"/>
                </a:solidFill>
                <a:latin typeface="Arial" panose="020B0604020202020204" pitchFamily="34" charset="0"/>
                <a:cs typeface="Arial" panose="020B0604020202020204" pitchFamily="34" charset="0"/>
              </a:rPr>
              <a:t>Status der Bezirksgruppen (Kurzüberblick</a:t>
            </a:r>
            <a:r>
              <a:rPr lang="de-DE" sz="1600" dirty="0">
                <a:solidFill>
                  <a:schemeClr val="bg1"/>
                </a:solidFill>
                <a:latin typeface="Arial" panose="020B0604020202020204" pitchFamily="34" charset="0"/>
                <a:cs typeface="Arial" panose="020B0604020202020204" pitchFamily="34" charset="0"/>
              </a:rPr>
              <a:t>)</a:t>
            </a:r>
          </a:p>
          <a:p>
            <a:pPr marL="342900" indent="-342900" algn="l">
              <a:lnSpc>
                <a:spcPts val="5100"/>
              </a:lnSpc>
              <a:buFont typeface="+mj-lt"/>
              <a:buAutoNum type="arabicPeriod"/>
            </a:pPr>
            <a:r>
              <a:rPr lang="de-DE" sz="1800" dirty="0">
                <a:solidFill>
                  <a:schemeClr val="bg1"/>
                </a:solidFill>
                <a:latin typeface="Arial" panose="020B0604020202020204" pitchFamily="34" charset="0"/>
                <a:cs typeface="Arial" panose="020B0604020202020204" pitchFamily="34" charset="0"/>
              </a:rPr>
              <a:t>Sponsoring und Prämierungen</a:t>
            </a:r>
          </a:p>
        </p:txBody>
      </p:sp>
    </p:spTree>
    <p:extLst>
      <p:ext uri="{BB962C8B-B14F-4D97-AF65-F5344CB8AC3E}">
        <p14:creationId xmlns:p14="http://schemas.microsoft.com/office/powerpoint/2010/main" val="1179333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68083-C055-F519-E45B-BA66239B49D2}"/>
            </a:ext>
          </a:extLst>
        </p:cNvPr>
        <p:cNvGrpSpPr/>
        <p:nvPr/>
      </p:nvGrpSpPr>
      <p:grpSpPr>
        <a:xfrm>
          <a:off x="0" y="0"/>
          <a:ext cx="0" cy="0"/>
          <a:chOff x="0" y="0"/>
          <a:chExt cx="0" cy="0"/>
        </a:xfrm>
      </p:grpSpPr>
      <p:sp>
        <p:nvSpPr>
          <p:cNvPr id="6" name="Datumsplatzhalter 5">
            <a:extLst>
              <a:ext uri="{FF2B5EF4-FFF2-40B4-BE49-F238E27FC236}">
                <a16:creationId xmlns:a16="http://schemas.microsoft.com/office/drawing/2014/main" id="{6E78FE4B-B785-966E-F86F-FDF0FF5BA816}"/>
              </a:ext>
            </a:extLst>
          </p:cNvPr>
          <p:cNvSpPr>
            <a:spLocks noGrp="1"/>
          </p:cNvSpPr>
          <p:nvPr>
            <p:ph type="dt" sz="half" idx="13"/>
          </p:nvPr>
        </p:nvSpPr>
        <p:spPr>
          <a:prstGeom prst="rect">
            <a:avLst/>
          </a:prstGeom>
        </p:spPr>
        <p:txBody>
          <a:bodyPr/>
          <a:lstStyle/>
          <a:p>
            <a:fld id="{C9C5509F-664B-465D-9D7A-E5B932F4BC05}"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028DDB34-E4E3-CA10-6755-817D8AF7C7F7}"/>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
        <p:nvSpPr>
          <p:cNvPr id="4" name="Titel 2">
            <a:extLst>
              <a:ext uri="{FF2B5EF4-FFF2-40B4-BE49-F238E27FC236}">
                <a16:creationId xmlns:a16="http://schemas.microsoft.com/office/drawing/2014/main" id="{8A9E253B-1A2B-DA18-8CBD-304C38C0E2B3}"/>
              </a:ext>
            </a:extLst>
          </p:cNvPr>
          <p:cNvSpPr txBox="1">
            <a:spLocks/>
          </p:cNvSpPr>
          <p:nvPr/>
        </p:nvSpPr>
        <p:spPr>
          <a:xfrm>
            <a:off x="769830" y="323622"/>
            <a:ext cx="4302042" cy="1353766"/>
          </a:xfrm>
          <a:prstGeom prst="rect">
            <a:avLst/>
          </a:prstGeom>
        </p:spPr>
        <p:txBody>
          <a:bodyPr vert="horz" wrap="square" lIns="91440" tIns="45720" rIns="91440" bIns="45720" rtlCol="0" anchor="ctr">
            <a:normAutofit/>
          </a:bodyPr>
          <a:lstStyle>
            <a:lvl1pPr marL="0" indent="0" algn="l" defTabSz="685640" rtl="0" eaLnBrk="1" latinLnBrk="0" hangingPunct="1">
              <a:lnSpc>
                <a:spcPts val="2800"/>
              </a:lnSpc>
              <a:spcBef>
                <a:spcPct val="0"/>
              </a:spcBef>
              <a:buNone/>
              <a:tabLst>
                <a:tab pos="5643563" algn="l"/>
              </a:tabLst>
              <a:defRPr sz="3000" b="1" i="0" kern="1200">
                <a:solidFill>
                  <a:schemeClr val="tx1"/>
                </a:solidFill>
                <a:latin typeface="Rajdhani Bold" panose="02000000000000000000" pitchFamily="2" charset="0"/>
                <a:ea typeface="+mj-ea"/>
                <a:cs typeface="Rajdhani Bold" panose="02000000000000000000" pitchFamily="2" charset="0"/>
              </a:defRPr>
            </a:lvl1pPr>
          </a:lstStyle>
          <a:p>
            <a:pPr defTabSz="914400">
              <a:lnSpc>
                <a:spcPct val="90000"/>
              </a:lnSpc>
            </a:pPr>
            <a:r>
              <a:rPr lang="en-US" sz="2400" dirty="0" err="1">
                <a:latin typeface="Arial" panose="020B0604020202020204" pitchFamily="34" charset="0"/>
                <a:cs typeface="Arial" panose="020B0604020202020204" pitchFamily="34" charset="0"/>
              </a:rPr>
              <a:t>Betreuungskonzept</a:t>
            </a:r>
            <a:r>
              <a:rPr lang="en-US" sz="2400" dirty="0">
                <a:latin typeface="Arial" panose="020B0604020202020204" pitchFamily="34" charset="0"/>
                <a:cs typeface="Arial" panose="020B0604020202020204" pitchFamily="34" charset="0"/>
              </a:rPr>
              <a:t> für Formula Student Teams</a:t>
            </a:r>
          </a:p>
        </p:txBody>
      </p:sp>
      <p:sp>
        <p:nvSpPr>
          <p:cNvPr id="5" name="Textfeld 4">
            <a:extLst>
              <a:ext uri="{FF2B5EF4-FFF2-40B4-BE49-F238E27FC236}">
                <a16:creationId xmlns:a16="http://schemas.microsoft.com/office/drawing/2014/main" id="{D207CAB7-65FE-B6B1-EC42-849ECA12D057}"/>
              </a:ext>
            </a:extLst>
          </p:cNvPr>
          <p:cNvSpPr txBox="1"/>
          <p:nvPr/>
        </p:nvSpPr>
        <p:spPr>
          <a:xfrm>
            <a:off x="571351" y="1576408"/>
            <a:ext cx="4500521" cy="3513285"/>
          </a:xfrm>
          <a:prstGeom prst="rect">
            <a:avLst/>
          </a:prstGeom>
        </p:spPr>
        <p:txBody>
          <a:bodyPr vert="horz" lIns="91440" tIns="45720" rIns="91440" bIns="45720" rtlCol="0" anchor="ctr">
            <a:normAutofit lnSpcReduction="10000"/>
          </a:bodyPr>
          <a:lstStyle/>
          <a:p>
            <a:pPr marL="342900" indent="-228600" defTabSz="914400">
              <a:lnSpc>
                <a:spcPct val="11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Der VDI </a:t>
            </a:r>
            <a:r>
              <a:rPr lang="en-US" sz="1400" dirty="0" err="1">
                <a:latin typeface="Arial" panose="020B0604020202020204" pitchFamily="34" charset="0"/>
                <a:cs typeface="Arial" panose="020B0604020202020204" pitchFamily="34" charset="0"/>
              </a:rPr>
              <a:t>Bezirksverein</a:t>
            </a:r>
            <a:r>
              <a:rPr lang="en-US" sz="1400" dirty="0">
                <a:latin typeface="Arial" panose="020B0604020202020204" pitchFamily="34" charset="0"/>
                <a:cs typeface="Arial" panose="020B0604020202020204" pitchFamily="34" charset="0"/>
              </a:rPr>
              <a:t> Bayern </a:t>
            </a:r>
            <a:r>
              <a:rPr lang="en-US" sz="1400" dirty="0" err="1">
                <a:latin typeface="Arial" panose="020B0604020202020204" pitchFamily="34" charset="0"/>
                <a:cs typeface="Arial" panose="020B0604020202020204" pitchFamily="34" charset="0"/>
              </a:rPr>
              <a:t>Nordost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unterstützt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seit</a:t>
            </a:r>
            <a:r>
              <a:rPr lang="en-US" sz="1400" dirty="0">
                <a:latin typeface="Arial" panose="020B0604020202020204" pitchFamily="34" charset="0"/>
                <a:cs typeface="Arial" panose="020B0604020202020204" pitchFamily="34" charset="0"/>
              </a:rPr>
              <a:t> Jahren Formula Student Teams </a:t>
            </a:r>
            <a:r>
              <a:rPr lang="en-US" sz="1400" dirty="0" err="1">
                <a:latin typeface="Arial" panose="020B0604020202020204" pitchFamily="34" charset="0"/>
                <a:cs typeface="Arial" panose="020B0604020202020204" pitchFamily="34" charset="0"/>
              </a:rPr>
              <a:t>aus</a:t>
            </a:r>
            <a:r>
              <a:rPr lang="en-US" sz="1400" dirty="0">
                <a:latin typeface="Arial" panose="020B0604020202020204" pitchFamily="34" charset="0"/>
                <a:cs typeface="Arial" panose="020B0604020202020204" pitchFamily="34" charset="0"/>
              </a:rPr>
              <a:t> der Region. </a:t>
            </a:r>
          </a:p>
          <a:p>
            <a:pPr marL="342900" indent="-228600" defTabSz="914400">
              <a:lnSpc>
                <a:spcPct val="11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Ziel </a:t>
            </a:r>
            <a:r>
              <a:rPr lang="en-US" sz="1400" dirty="0" err="1">
                <a:latin typeface="Arial" panose="020B0604020202020204" pitchFamily="34" charset="0"/>
                <a:cs typeface="Arial" panose="020B0604020202020204" pitchFamily="34" charset="0"/>
              </a:rPr>
              <a:t>ist</a:t>
            </a:r>
            <a:r>
              <a:rPr lang="en-US" sz="1400" dirty="0">
                <a:latin typeface="Arial" panose="020B0604020202020204" pitchFamily="34" charset="0"/>
                <a:cs typeface="Arial" panose="020B0604020202020204" pitchFamily="34" charset="0"/>
              </a:rPr>
              <a:t> es, den </a:t>
            </a:r>
            <a:r>
              <a:rPr lang="en-US" sz="1400" dirty="0" err="1">
                <a:latin typeface="Arial" panose="020B0604020202020204" pitchFamily="34" charset="0"/>
                <a:cs typeface="Arial" panose="020B0604020202020204" pitchFamily="34" charset="0"/>
              </a:rPr>
              <a:t>Bekanntheitsgrad</a:t>
            </a:r>
            <a:r>
              <a:rPr lang="en-US" sz="1400" dirty="0">
                <a:latin typeface="Arial" panose="020B0604020202020204" pitchFamily="34" charset="0"/>
                <a:cs typeface="Arial" panose="020B0604020202020204" pitchFamily="34" charset="0"/>
              </a:rPr>
              <a:t> des VDI </a:t>
            </a:r>
            <a:r>
              <a:rPr lang="en-US" sz="1400" dirty="0" err="1">
                <a:latin typeface="Arial" panose="020B0604020202020204" pitchFamily="34" charset="0"/>
                <a:cs typeface="Arial" panose="020B0604020202020204" pitchFamily="34" charset="0"/>
              </a:rPr>
              <a:t>unter</a:t>
            </a:r>
            <a:r>
              <a:rPr lang="en-US" sz="1400" dirty="0">
                <a:latin typeface="Arial" panose="020B0604020202020204" pitchFamily="34" charset="0"/>
                <a:cs typeface="Arial" panose="020B0604020202020204" pitchFamily="34" charset="0"/>
              </a:rPr>
              <a:t> den </a:t>
            </a:r>
            <a:r>
              <a:rPr lang="en-US" sz="1400" dirty="0" err="1">
                <a:latin typeface="Arial" panose="020B0604020202020204" pitchFamily="34" charset="0"/>
                <a:cs typeface="Arial" panose="020B0604020202020204" pitchFamily="34" charset="0"/>
              </a:rPr>
              <a:t>Studierenden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zu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erhöhen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zukunftsweisende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technische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Projekte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zu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fördern</a:t>
            </a:r>
            <a:r>
              <a:rPr lang="en-US" sz="1400" dirty="0">
                <a:latin typeface="Arial" panose="020B0604020202020204" pitchFamily="34" charset="0"/>
                <a:cs typeface="Arial" panose="020B0604020202020204" pitchFamily="34" charset="0"/>
              </a:rPr>
              <a:t> und </a:t>
            </a:r>
            <a:r>
              <a:rPr lang="en-US" sz="1400" dirty="0" err="1">
                <a:latin typeface="Arial" panose="020B0604020202020204" pitchFamily="34" charset="0"/>
                <a:cs typeface="Arial" panose="020B0604020202020204" pitchFamily="34" charset="0"/>
              </a:rPr>
              <a:t>Brücken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zwischen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Studierenden</a:t>
            </a:r>
            <a:r>
              <a:rPr lang="en-US" sz="1400" dirty="0">
                <a:latin typeface="Arial" panose="020B0604020202020204" pitchFamily="34" charset="0"/>
                <a:cs typeface="Arial" panose="020B0604020202020204" pitchFamily="34" charset="0"/>
              </a:rPr>
              <a:t>, Industrie und dem VDI </a:t>
            </a:r>
            <a:r>
              <a:rPr lang="en-US" sz="1400" dirty="0" err="1">
                <a:latin typeface="Arial" panose="020B0604020202020204" pitchFamily="34" charset="0"/>
                <a:cs typeface="Arial" panose="020B0604020202020204" pitchFamily="34" charset="0"/>
              </a:rPr>
              <a:t>zu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bauen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nicht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zuletzt</a:t>
            </a:r>
            <a:r>
              <a:rPr lang="en-US" sz="1400" dirty="0">
                <a:latin typeface="Arial" panose="020B0604020202020204" pitchFamily="34" charset="0"/>
                <a:cs typeface="Arial" panose="020B0604020202020204" pitchFamily="34" charset="0"/>
              </a:rPr>
              <a:t> um </a:t>
            </a:r>
            <a:r>
              <a:rPr lang="en-US" sz="1400" dirty="0" err="1">
                <a:latin typeface="Arial" panose="020B0604020202020204" pitchFamily="34" charset="0"/>
                <a:cs typeface="Arial" panose="020B0604020202020204" pitchFamily="34" charset="0"/>
              </a:rPr>
              <a:t>neue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Mitglieder</a:t>
            </a:r>
            <a:r>
              <a:rPr lang="en-US" sz="1400" dirty="0">
                <a:latin typeface="Arial" panose="020B0604020202020204" pitchFamily="34" charset="0"/>
                <a:cs typeface="Arial" panose="020B0604020202020204" pitchFamily="34" charset="0"/>
              </a:rPr>
              <a:t> für den VDI </a:t>
            </a:r>
            <a:r>
              <a:rPr lang="en-US" sz="1400" dirty="0" err="1">
                <a:latin typeface="Arial" panose="020B0604020202020204" pitchFamily="34" charset="0"/>
                <a:cs typeface="Arial" panose="020B0604020202020204" pitchFamily="34" charset="0"/>
              </a:rPr>
              <a:t>zu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begeistern</a:t>
            </a:r>
            <a:r>
              <a:rPr lang="en-US" sz="1400" dirty="0">
                <a:latin typeface="Arial" panose="020B0604020202020204" pitchFamily="34" charset="0"/>
                <a:cs typeface="Arial" panose="020B0604020202020204" pitchFamily="34" charset="0"/>
              </a:rPr>
              <a:t>.</a:t>
            </a:r>
          </a:p>
          <a:p>
            <a:pPr marL="342900" indent="-228600" defTabSz="914400">
              <a:lnSpc>
                <a:spcPct val="110000"/>
              </a:lnSpc>
              <a:spcAft>
                <a:spcPts val="600"/>
              </a:spcAft>
              <a:buFont typeface="Arial" panose="020B0604020202020204" pitchFamily="34" charset="0"/>
              <a:buChar char="•"/>
            </a:pPr>
            <a:r>
              <a:rPr lang="de-DE" sz="1400" dirty="0">
                <a:latin typeface="Arial" panose="020B0604020202020204" pitchFamily="34" charset="0"/>
                <a:cs typeface="Arial" panose="020B0604020202020204" pitchFamily="34" charset="0"/>
              </a:rPr>
              <a:t>In den kommenden Minuten erfahren Sie, welche Teams wir aktuell unterstützen, welche Potenziale für zukünftige Kooperationen bestehen und wie die Betreuungsstruktur konkret aussehen soll. Zudem stellen wir den Aufgabenkatalog für die Formula Student Betreuer vor.</a:t>
            </a:r>
            <a:endParaRPr lang="en-US" sz="1400" dirty="0">
              <a:latin typeface="Arial" panose="020B0604020202020204" pitchFamily="34" charset="0"/>
              <a:cs typeface="Arial" panose="020B0604020202020204" pitchFamily="34" charset="0"/>
            </a:endParaRPr>
          </a:p>
        </p:txBody>
      </p:sp>
      <p:pic>
        <p:nvPicPr>
          <p:cNvPr id="7" name="Image 0" descr="preencoded.png">
            <a:extLst>
              <a:ext uri="{FF2B5EF4-FFF2-40B4-BE49-F238E27FC236}">
                <a16:creationId xmlns:a16="http://schemas.microsoft.com/office/drawing/2014/main" id="{510D4CAC-4D2D-D0AA-A70A-4608F67AA4B5}"/>
              </a:ext>
            </a:extLst>
          </p:cNvPr>
          <p:cNvPicPr>
            <a:picLocks noChangeAspect="1"/>
          </p:cNvPicPr>
          <p:nvPr/>
        </p:nvPicPr>
        <p:blipFill>
          <a:blip r:embed="rId2"/>
          <a:srcRect r="1" b="16657"/>
          <a:stretch/>
        </p:blipFill>
        <p:spPr>
          <a:xfrm>
            <a:off x="5572760" y="780181"/>
            <a:ext cx="3327437" cy="4154638"/>
          </a:xfrm>
          <a:prstGeom prst="rect">
            <a:avLst/>
          </a:prstGeom>
        </p:spPr>
      </p:pic>
    </p:spTree>
    <p:extLst>
      <p:ext uri="{BB962C8B-B14F-4D97-AF65-F5344CB8AC3E}">
        <p14:creationId xmlns:p14="http://schemas.microsoft.com/office/powerpoint/2010/main" val="2007145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6A0F-2B45-266F-D647-24133BEC2AD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D0BCAB0-584D-7852-E7ED-85F77B80E86B}"/>
              </a:ext>
            </a:extLst>
          </p:cNvPr>
          <p:cNvSpPr>
            <a:spLocks noGrp="1"/>
          </p:cNvSpPr>
          <p:nvPr>
            <p:ph type="title"/>
          </p:nvPr>
        </p:nvSpPr>
        <p:spPr>
          <a:xfrm>
            <a:off x="503430" y="462363"/>
            <a:ext cx="8399850" cy="718145"/>
          </a:xfrm>
        </p:spPr>
        <p:txBody>
          <a:bodyPr/>
          <a:lstStyle/>
          <a:p>
            <a:r>
              <a:rPr lang="de-DE" sz="2800" dirty="0">
                <a:latin typeface="Arial" panose="020B0604020202020204" pitchFamily="34" charset="0"/>
                <a:cs typeface="Arial" panose="020B0604020202020204" pitchFamily="34" charset="0"/>
              </a:rPr>
              <a:t>Betreuungskonzept für Formula Student Teams</a:t>
            </a:r>
          </a:p>
        </p:txBody>
      </p:sp>
      <p:sp>
        <p:nvSpPr>
          <p:cNvPr id="6" name="Datumsplatzhalter 5">
            <a:extLst>
              <a:ext uri="{FF2B5EF4-FFF2-40B4-BE49-F238E27FC236}">
                <a16:creationId xmlns:a16="http://schemas.microsoft.com/office/drawing/2014/main" id="{71BF32C2-C805-90D5-6361-017F15064128}"/>
              </a:ext>
            </a:extLst>
          </p:cNvPr>
          <p:cNvSpPr>
            <a:spLocks noGrp="1"/>
          </p:cNvSpPr>
          <p:nvPr>
            <p:ph type="dt" sz="half" idx="13"/>
          </p:nvPr>
        </p:nvSpPr>
        <p:spPr>
          <a:prstGeom prst="rect">
            <a:avLst/>
          </a:prstGeom>
        </p:spPr>
        <p:txBody>
          <a:bodyPr/>
          <a:lstStyle/>
          <a:p>
            <a:fld id="{C8E8D111-367B-411E-ADBD-63B0B592F2C1}"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30" name="Fußzeilenplatzhalter 29">
            <a:extLst>
              <a:ext uri="{FF2B5EF4-FFF2-40B4-BE49-F238E27FC236}">
                <a16:creationId xmlns:a16="http://schemas.microsoft.com/office/drawing/2014/main" id="{94CA6391-16E3-9AED-76F7-F97DB816DC5A}"/>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
        <p:nvSpPr>
          <p:cNvPr id="61" name="Textfeld 60">
            <a:extLst>
              <a:ext uri="{FF2B5EF4-FFF2-40B4-BE49-F238E27FC236}">
                <a16:creationId xmlns:a16="http://schemas.microsoft.com/office/drawing/2014/main" id="{45F17101-A655-BAB4-3D57-5C0E481DE3C3}"/>
              </a:ext>
            </a:extLst>
          </p:cNvPr>
          <p:cNvSpPr txBox="1"/>
          <p:nvPr/>
        </p:nvSpPr>
        <p:spPr>
          <a:xfrm>
            <a:off x="432000" y="1148166"/>
            <a:ext cx="4140000" cy="2939266"/>
          </a:xfrm>
          <a:prstGeom prst="rect">
            <a:avLst/>
          </a:prstGeom>
          <a:solidFill>
            <a:schemeClr val="bg1"/>
          </a:solidFill>
        </p:spPr>
        <p:txBody>
          <a:bodyPr wrap="square">
            <a:spAutoFit/>
          </a:bodyPr>
          <a:lstStyle/>
          <a:p>
            <a:pPr marL="0" indent="0" algn="l">
              <a:spcBef>
                <a:spcPts val="600"/>
              </a:spcBef>
              <a:buNone/>
            </a:pPr>
            <a:r>
              <a:rPr lang="en-US" sz="1600" b="1" dirty="0">
                <a:solidFill>
                  <a:srgbClr val="5C4E3D"/>
                </a:solidFill>
                <a:latin typeface="Arial" panose="020B0604020202020204" pitchFamily="34" charset="0"/>
                <a:ea typeface="Libre Baskerville" pitchFamily="34" charset="-122"/>
                <a:cs typeface="Arial" panose="020B0604020202020204" pitchFamily="34" charset="0"/>
              </a:rPr>
              <a:t>Bestehende </a:t>
            </a:r>
            <a:r>
              <a:rPr lang="en-US" sz="1600" b="1" dirty="0" err="1">
                <a:solidFill>
                  <a:srgbClr val="5C4E3D"/>
                </a:solidFill>
                <a:latin typeface="Arial" panose="020B0604020202020204" pitchFamily="34" charset="0"/>
                <a:ea typeface="Libre Baskerville" pitchFamily="34" charset="-122"/>
                <a:cs typeface="Arial" panose="020B0604020202020204" pitchFamily="34" charset="0"/>
              </a:rPr>
              <a:t>Kooperationen</a:t>
            </a:r>
            <a:r>
              <a:rPr lang="en-US" sz="1600" b="1" dirty="0">
                <a:solidFill>
                  <a:srgbClr val="5C4E3D"/>
                </a:solidFill>
                <a:latin typeface="Arial" panose="020B0604020202020204" pitchFamily="34" charset="0"/>
                <a:ea typeface="Libre Baskerville" pitchFamily="34" charset="-122"/>
                <a:cs typeface="Arial" panose="020B0604020202020204" pitchFamily="34" charset="0"/>
              </a:rPr>
              <a:t>: 3</a:t>
            </a:r>
          </a:p>
          <a:p>
            <a:pPr>
              <a:spcBef>
                <a:spcPts val="600"/>
              </a:spcBef>
            </a:pPr>
            <a:r>
              <a:rPr lang="en-US" sz="1600" dirty="0">
                <a:solidFill>
                  <a:srgbClr val="454240"/>
                </a:solidFill>
                <a:latin typeface="Arial" panose="020B0604020202020204" pitchFamily="34" charset="0"/>
                <a:ea typeface="DM Sans" pitchFamily="34" charset="-122"/>
                <a:cs typeface="Arial" panose="020B0604020202020204" pitchFamily="34" charset="0"/>
              </a:rPr>
              <a:t>Der BV-BNO </a:t>
            </a:r>
            <a:r>
              <a:rPr lang="en-US" sz="1600" dirty="0" err="1">
                <a:solidFill>
                  <a:srgbClr val="454240"/>
                </a:solidFill>
                <a:latin typeface="Arial" panose="020B0604020202020204" pitchFamily="34" charset="0"/>
                <a:ea typeface="DM Sans" pitchFamily="34" charset="-122"/>
                <a:cs typeface="Arial" panose="020B0604020202020204" pitchFamily="34" charset="0"/>
              </a:rPr>
              <a:t>fördert</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bereits</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drei</a:t>
            </a:r>
            <a:r>
              <a:rPr lang="en-US" sz="1600" dirty="0">
                <a:solidFill>
                  <a:srgbClr val="454240"/>
                </a:solidFill>
                <a:latin typeface="Arial" panose="020B0604020202020204" pitchFamily="34" charset="0"/>
                <a:ea typeface="DM Sans" pitchFamily="34" charset="-122"/>
                <a:cs typeface="Arial" panose="020B0604020202020204" pitchFamily="34" charset="0"/>
              </a:rPr>
              <a:t> Teams </a:t>
            </a:r>
            <a:r>
              <a:rPr lang="en-US" sz="1600" dirty="0" err="1">
                <a:solidFill>
                  <a:srgbClr val="454240"/>
                </a:solidFill>
                <a:latin typeface="Arial" panose="020B0604020202020204" pitchFamily="34" charset="0"/>
                <a:ea typeface="DM Sans" pitchFamily="34" charset="-122"/>
                <a:cs typeface="Arial" panose="020B0604020202020204" pitchFamily="34" charset="0"/>
              </a:rPr>
              <a:t>mit</a:t>
            </a:r>
            <a:r>
              <a:rPr lang="en-US" sz="1600" dirty="0">
                <a:solidFill>
                  <a:srgbClr val="454240"/>
                </a:solidFill>
                <a:latin typeface="Arial" panose="020B0604020202020204" pitchFamily="34" charset="0"/>
                <a:ea typeface="DM Sans" pitchFamily="34" charset="-122"/>
                <a:cs typeface="Arial" panose="020B0604020202020204" pitchFamily="34" charset="0"/>
              </a:rPr>
              <a:t> je 1.500€ </a:t>
            </a:r>
            <a:r>
              <a:rPr lang="en-US" sz="1600" dirty="0" err="1">
                <a:solidFill>
                  <a:srgbClr val="454240"/>
                </a:solidFill>
                <a:latin typeface="Arial" panose="020B0604020202020204" pitchFamily="34" charset="0"/>
                <a:ea typeface="DM Sans" pitchFamily="34" charset="-122"/>
                <a:cs typeface="Arial" panose="020B0604020202020204" pitchFamily="34" charset="0"/>
              </a:rPr>
              <a:t>jährlich</a:t>
            </a:r>
            <a:r>
              <a:rPr lang="en-US" sz="1600" dirty="0">
                <a:solidFill>
                  <a:srgbClr val="454240"/>
                </a:solidFill>
                <a:latin typeface="Arial" panose="020B0604020202020204" pitchFamily="34" charset="0"/>
                <a:ea typeface="DM Sans" pitchFamily="34" charset="-122"/>
                <a:cs typeface="Arial" panose="020B0604020202020204" pitchFamily="34" charset="0"/>
              </a:rPr>
              <a:t>:</a:t>
            </a:r>
          </a:p>
          <a:p>
            <a:pPr marL="342900" indent="-342900">
              <a:spcBef>
                <a:spcPts val="600"/>
              </a:spcBef>
              <a:buFont typeface="Arial" panose="020B0604020202020204" pitchFamily="34" charset="0"/>
              <a:buChar char="•"/>
            </a:pPr>
            <a:r>
              <a:rPr lang="en-US" sz="1600" dirty="0">
                <a:solidFill>
                  <a:srgbClr val="454240"/>
                </a:solidFill>
                <a:latin typeface="Arial" panose="020B0604020202020204" pitchFamily="34" charset="0"/>
                <a:ea typeface="DM Sans" pitchFamily="34" charset="-122"/>
                <a:cs typeface="Arial" panose="020B0604020202020204" pitchFamily="34" charset="0"/>
              </a:rPr>
              <a:t>Elefant Racing (Universität Bayreuth)</a:t>
            </a:r>
          </a:p>
          <a:p>
            <a:pPr marL="342900" indent="-342900">
              <a:spcBef>
                <a:spcPts val="600"/>
              </a:spcBef>
              <a:buFont typeface="Arial" panose="020B0604020202020204" pitchFamily="34" charset="0"/>
              <a:buChar char="•"/>
            </a:pPr>
            <a:r>
              <a:rPr lang="en-US" sz="1600" dirty="0">
                <a:solidFill>
                  <a:srgbClr val="454240"/>
                </a:solidFill>
                <a:latin typeface="Arial" panose="020B0604020202020204" pitchFamily="34" charset="0"/>
                <a:ea typeface="DM Sans" pitchFamily="34" charset="-122"/>
                <a:cs typeface="Arial" panose="020B0604020202020204" pitchFamily="34" charset="0"/>
              </a:rPr>
              <a:t>Running Snail (OTH Amberg-Weiden)</a:t>
            </a:r>
          </a:p>
          <a:p>
            <a:pPr marL="342900" indent="-342900">
              <a:spcBef>
                <a:spcPts val="600"/>
              </a:spcBef>
              <a:buFont typeface="Arial" panose="020B0604020202020204" pitchFamily="34" charset="0"/>
              <a:buChar char="•"/>
            </a:pPr>
            <a:r>
              <a:rPr lang="en-US" sz="1600" dirty="0">
                <a:solidFill>
                  <a:srgbClr val="454240"/>
                </a:solidFill>
                <a:latin typeface="Arial" panose="020B0604020202020204" pitchFamily="34" charset="0"/>
                <a:ea typeface="DM Sans" pitchFamily="34" charset="-122"/>
                <a:cs typeface="Arial" panose="020B0604020202020204" pitchFamily="34" charset="0"/>
              </a:rPr>
              <a:t>Strohm und Söhne (TH Nürnberg)</a:t>
            </a:r>
          </a:p>
          <a:p>
            <a:pPr>
              <a:spcBef>
                <a:spcPts val="600"/>
              </a:spcBef>
            </a:pPr>
            <a:r>
              <a:rPr lang="en-US" sz="1600" dirty="0" err="1">
                <a:solidFill>
                  <a:srgbClr val="454240"/>
                </a:solidFill>
                <a:latin typeface="Arial" panose="020B0604020202020204" pitchFamily="34" charset="0"/>
                <a:ea typeface="DM Sans" pitchFamily="34" charset="-122"/>
                <a:cs typeface="Arial" panose="020B0604020202020204" pitchFamily="34" charset="0"/>
              </a:rPr>
              <a:t>Diese</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langjährigen</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Partnerschaften</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haben</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bereits</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zu</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einer</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guten</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Sichtbarkeit</a:t>
            </a:r>
            <a:r>
              <a:rPr lang="en-US" sz="1600" dirty="0">
                <a:solidFill>
                  <a:srgbClr val="454240"/>
                </a:solidFill>
                <a:latin typeface="Arial" panose="020B0604020202020204" pitchFamily="34" charset="0"/>
                <a:ea typeface="DM Sans" pitchFamily="34" charset="-122"/>
                <a:cs typeface="Arial" panose="020B0604020202020204" pitchFamily="34" charset="0"/>
              </a:rPr>
              <a:t> des VDI an den </a:t>
            </a:r>
            <a:r>
              <a:rPr lang="en-US" sz="1600" dirty="0" err="1">
                <a:solidFill>
                  <a:srgbClr val="454240"/>
                </a:solidFill>
                <a:latin typeface="Arial" panose="020B0604020202020204" pitchFamily="34" charset="0"/>
                <a:ea typeface="DM Sans" pitchFamily="34" charset="-122"/>
                <a:cs typeface="Arial" panose="020B0604020202020204" pitchFamily="34" charset="0"/>
              </a:rPr>
              <a:t>jeweiligen</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Hochschulstandorten</a:t>
            </a:r>
            <a:r>
              <a:rPr lang="en-US" sz="1600" dirty="0">
                <a:solidFill>
                  <a:srgbClr val="454240"/>
                </a:solidFill>
                <a:latin typeface="Arial" panose="020B0604020202020204" pitchFamily="34" charset="0"/>
                <a:ea typeface="DM Sans" pitchFamily="34" charset="-122"/>
                <a:cs typeface="Arial" panose="020B0604020202020204" pitchFamily="34" charset="0"/>
              </a:rPr>
              <a:t> </a:t>
            </a:r>
            <a:r>
              <a:rPr lang="en-US" sz="1600" dirty="0" err="1">
                <a:solidFill>
                  <a:srgbClr val="454240"/>
                </a:solidFill>
                <a:latin typeface="Arial" panose="020B0604020202020204" pitchFamily="34" charset="0"/>
                <a:ea typeface="DM Sans" pitchFamily="34" charset="-122"/>
                <a:cs typeface="Arial" panose="020B0604020202020204" pitchFamily="34" charset="0"/>
              </a:rPr>
              <a:t>geführt</a:t>
            </a:r>
            <a:r>
              <a:rPr lang="en-US" sz="1600" dirty="0">
                <a:solidFill>
                  <a:srgbClr val="454240"/>
                </a:solidFill>
                <a:latin typeface="Arial" panose="020B0604020202020204" pitchFamily="34" charset="0"/>
                <a:ea typeface="DM Sans" pitchFamily="34" charset="-122"/>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62" name="Textfeld 61">
            <a:extLst>
              <a:ext uri="{FF2B5EF4-FFF2-40B4-BE49-F238E27FC236}">
                <a16:creationId xmlns:a16="http://schemas.microsoft.com/office/drawing/2014/main" id="{7622A19E-8703-7F87-CE76-E967F463AE08}"/>
              </a:ext>
            </a:extLst>
          </p:cNvPr>
          <p:cNvSpPr txBox="1"/>
          <p:nvPr/>
        </p:nvSpPr>
        <p:spPr>
          <a:xfrm>
            <a:off x="4763280" y="1150205"/>
            <a:ext cx="4140000" cy="2492990"/>
          </a:xfrm>
          <a:prstGeom prst="rect">
            <a:avLst/>
          </a:prstGeom>
          <a:solidFill>
            <a:schemeClr val="tx2">
              <a:lumMod val="20000"/>
              <a:lumOff val="80000"/>
            </a:schemeClr>
          </a:solidFill>
        </p:spPr>
        <p:txBody>
          <a:bodyPr wrap="square">
            <a:spAutoFit/>
          </a:bodyPr>
          <a:lstStyle/>
          <a:p>
            <a:pPr marL="0" indent="0" algn="l">
              <a:spcBef>
                <a:spcPts val="600"/>
              </a:spcBef>
              <a:buNone/>
            </a:pPr>
            <a:r>
              <a:rPr lang="en-US" sz="1400" b="1" dirty="0" err="1">
                <a:solidFill>
                  <a:schemeClr val="tx1">
                    <a:lumMod val="50000"/>
                  </a:schemeClr>
                </a:solidFill>
                <a:latin typeface="Arial" panose="020B0604020202020204" pitchFamily="34" charset="0"/>
                <a:ea typeface="Libre Baskerville" pitchFamily="34" charset="-122"/>
                <a:cs typeface="Arial" panose="020B0604020202020204" pitchFamily="34" charset="0"/>
              </a:rPr>
              <a:t>Potenzielle</a:t>
            </a:r>
            <a:r>
              <a:rPr lang="en-US" sz="1400" b="1" dirty="0">
                <a:solidFill>
                  <a:schemeClr val="tx1">
                    <a:lumMod val="50000"/>
                  </a:schemeClr>
                </a:solidFill>
                <a:latin typeface="Arial" panose="020B0604020202020204" pitchFamily="34" charset="0"/>
                <a:ea typeface="Libre Baskerville" pitchFamily="34" charset="-122"/>
                <a:cs typeface="Arial" panose="020B0604020202020204" pitchFamily="34" charset="0"/>
              </a:rPr>
              <a:t> </a:t>
            </a:r>
            <a:r>
              <a:rPr lang="en-US" sz="1400" b="1" dirty="0" err="1">
                <a:solidFill>
                  <a:schemeClr val="tx1">
                    <a:lumMod val="50000"/>
                  </a:schemeClr>
                </a:solidFill>
                <a:latin typeface="Arial" panose="020B0604020202020204" pitchFamily="34" charset="0"/>
                <a:ea typeface="Libre Baskerville" pitchFamily="34" charset="-122"/>
                <a:cs typeface="Arial" panose="020B0604020202020204" pitchFamily="34" charset="0"/>
              </a:rPr>
              <a:t>neue</a:t>
            </a:r>
            <a:r>
              <a:rPr lang="en-US" sz="1400" b="1" dirty="0">
                <a:solidFill>
                  <a:schemeClr val="tx1">
                    <a:lumMod val="50000"/>
                  </a:schemeClr>
                </a:solidFill>
                <a:latin typeface="Arial" panose="020B0604020202020204" pitchFamily="34" charset="0"/>
                <a:ea typeface="Libre Baskerville" pitchFamily="34" charset="-122"/>
                <a:cs typeface="Arial" panose="020B0604020202020204" pitchFamily="34" charset="0"/>
              </a:rPr>
              <a:t> Teams: 4+</a:t>
            </a:r>
            <a:endParaRPr lang="en-US" sz="1400" b="1" dirty="0">
              <a:solidFill>
                <a:schemeClr val="tx1">
                  <a:lumMod val="50000"/>
                </a:schemeClr>
              </a:solidFill>
              <a:latin typeface="Arial" panose="020B0604020202020204" pitchFamily="34" charset="0"/>
              <a:cs typeface="Arial" panose="020B0604020202020204" pitchFamily="34" charset="0"/>
            </a:endParaRPr>
          </a:p>
          <a:p>
            <a:pPr marL="0" indent="0" algn="l">
              <a:spcBef>
                <a:spcPts val="600"/>
              </a:spcBef>
              <a:buNone/>
            </a:pPr>
            <a:r>
              <a:rPr lang="en-US" sz="1400" dirty="0" err="1">
                <a:solidFill>
                  <a:srgbClr val="454240"/>
                </a:solidFill>
                <a:latin typeface="Arial" panose="020B0604020202020204" pitchFamily="34" charset="0"/>
                <a:ea typeface="DM Sans" pitchFamily="34" charset="-122"/>
                <a:cs typeface="Arial" panose="020B0604020202020204" pitchFamily="34" charset="0"/>
              </a:rPr>
              <a:t>Weitere</a:t>
            </a:r>
            <a:r>
              <a:rPr lang="en-US" sz="1400" dirty="0">
                <a:solidFill>
                  <a:srgbClr val="454240"/>
                </a:solidFill>
                <a:latin typeface="Arial" panose="020B0604020202020204" pitchFamily="34" charset="0"/>
                <a:ea typeface="DM Sans" pitchFamily="34" charset="-122"/>
                <a:cs typeface="Arial" panose="020B0604020202020204" pitchFamily="34" charset="0"/>
              </a:rPr>
              <a:t> Teams für </a:t>
            </a:r>
            <a:r>
              <a:rPr lang="en-US" sz="1400" dirty="0" err="1">
                <a:solidFill>
                  <a:srgbClr val="454240"/>
                </a:solidFill>
                <a:latin typeface="Arial" panose="020B0604020202020204" pitchFamily="34" charset="0"/>
                <a:ea typeface="DM Sans" pitchFamily="34" charset="-122"/>
                <a:cs typeface="Arial" panose="020B0604020202020204" pitchFamily="34" charset="0"/>
              </a:rPr>
              <a:t>mögliche</a:t>
            </a:r>
            <a:r>
              <a:rPr lang="en-US" sz="1400" dirty="0">
                <a:solidFill>
                  <a:srgbClr val="454240"/>
                </a:solidFill>
                <a:latin typeface="Arial" panose="020B0604020202020204" pitchFamily="34" charset="0"/>
                <a:ea typeface="DM Sans" pitchFamily="34" charset="-122"/>
                <a:cs typeface="Arial" panose="020B0604020202020204" pitchFamily="34" charset="0"/>
              </a:rPr>
              <a:t> </a:t>
            </a:r>
            <a:r>
              <a:rPr lang="en-US" sz="1400" dirty="0" err="1">
                <a:solidFill>
                  <a:srgbClr val="454240"/>
                </a:solidFill>
                <a:latin typeface="Arial" panose="020B0604020202020204" pitchFamily="34" charset="0"/>
                <a:ea typeface="DM Sans" pitchFamily="34" charset="-122"/>
                <a:cs typeface="Arial" panose="020B0604020202020204" pitchFamily="34" charset="0"/>
              </a:rPr>
              <a:t>Kooperationen</a:t>
            </a:r>
            <a:r>
              <a:rPr lang="en-US" sz="1400" dirty="0">
                <a:solidFill>
                  <a:srgbClr val="454240"/>
                </a:solidFill>
                <a:latin typeface="Arial" panose="020B0604020202020204" pitchFamily="34" charset="0"/>
                <a:ea typeface="DM Sans" pitchFamily="34" charset="-122"/>
                <a:cs typeface="Arial" panose="020B0604020202020204" pitchFamily="34" charset="0"/>
              </a:rPr>
              <a:t>:</a:t>
            </a:r>
          </a:p>
          <a:p>
            <a:pPr marL="285750" indent="-285750">
              <a:spcBef>
                <a:spcPts val="600"/>
              </a:spcBef>
              <a:buFont typeface="Arial" panose="020B0604020202020204" pitchFamily="34" charset="0"/>
              <a:buChar char="•"/>
            </a:pPr>
            <a:r>
              <a:rPr lang="en-US" sz="1400" dirty="0">
                <a:solidFill>
                  <a:srgbClr val="454240"/>
                </a:solidFill>
                <a:latin typeface="Arial" panose="020B0604020202020204" pitchFamily="34" charset="0"/>
                <a:ea typeface="DM Sans" pitchFamily="34" charset="-122"/>
                <a:cs typeface="Arial" panose="020B0604020202020204" pitchFamily="34" charset="0"/>
              </a:rPr>
              <a:t>Dynamics Racing (OTH Regensburg)</a:t>
            </a:r>
            <a:endParaRPr lang="en-US"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dirty="0">
                <a:solidFill>
                  <a:srgbClr val="454240"/>
                </a:solidFill>
                <a:latin typeface="Arial" panose="020B0604020202020204" pitchFamily="34" charset="0"/>
                <a:ea typeface="DM Sans" pitchFamily="34" charset="-122"/>
                <a:cs typeface="Arial" panose="020B0604020202020204" pitchFamily="34" charset="0"/>
              </a:rPr>
              <a:t>FAU Octanes (Erlangen)</a:t>
            </a:r>
            <a:endParaRPr lang="en-US"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dirty="0">
                <a:solidFill>
                  <a:srgbClr val="454240"/>
                </a:solidFill>
                <a:latin typeface="Arial" panose="020B0604020202020204" pitchFamily="34" charset="0"/>
                <a:ea typeface="DM Sans" pitchFamily="34" charset="-122"/>
                <a:cs typeface="Arial" panose="020B0604020202020204" pitchFamily="34" charset="0"/>
              </a:rPr>
              <a:t>CAT-Racing (Hochschule Coburg)</a:t>
            </a:r>
            <a:endParaRPr lang="en-US"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dirty="0">
                <a:solidFill>
                  <a:srgbClr val="454240"/>
                </a:solidFill>
                <a:latin typeface="Arial" panose="020B0604020202020204" pitchFamily="34" charset="0"/>
                <a:ea typeface="DM Sans" pitchFamily="34" charset="-122"/>
                <a:cs typeface="Arial" panose="020B0604020202020204" pitchFamily="34" charset="0"/>
              </a:rPr>
              <a:t>Hochschule Hof </a:t>
            </a:r>
            <a:r>
              <a:rPr lang="en-US" sz="1400" dirty="0" err="1">
                <a:solidFill>
                  <a:srgbClr val="454240"/>
                </a:solidFill>
                <a:latin typeface="Arial" panose="020B0604020202020204" pitchFamily="34" charset="0"/>
                <a:ea typeface="DM Sans" pitchFamily="34" charset="-122"/>
                <a:cs typeface="Arial" panose="020B0604020202020204" pitchFamily="34" charset="0"/>
              </a:rPr>
              <a:t>Spannung</a:t>
            </a:r>
            <a:r>
              <a:rPr lang="en-US" sz="1400" dirty="0">
                <a:solidFill>
                  <a:srgbClr val="454240"/>
                </a:solidFill>
                <a:latin typeface="Arial" panose="020B0604020202020204" pitchFamily="34" charset="0"/>
                <a:ea typeface="DM Sans" pitchFamily="34" charset="-122"/>
                <a:cs typeface="Arial" panose="020B0604020202020204" pitchFamily="34" charset="0"/>
              </a:rPr>
              <a:t> (Hochschule Hof)</a:t>
            </a:r>
            <a:endParaRPr lang="en-US" sz="1400" dirty="0">
              <a:latin typeface="Arial" panose="020B0604020202020204" pitchFamily="34" charset="0"/>
              <a:cs typeface="Arial" panose="020B0604020202020204" pitchFamily="34" charset="0"/>
            </a:endParaRPr>
          </a:p>
          <a:p>
            <a:pPr>
              <a:spcBef>
                <a:spcPts val="600"/>
              </a:spcBef>
            </a:pPr>
            <a:r>
              <a:rPr lang="en-US" sz="1400" dirty="0" err="1">
                <a:solidFill>
                  <a:srgbClr val="454240"/>
                </a:solidFill>
                <a:latin typeface="Arial" panose="020B0604020202020204" pitchFamily="34" charset="0"/>
                <a:ea typeface="DM Sans" pitchFamily="34" charset="-122"/>
                <a:cs typeface="Arial" panose="020B0604020202020204" pitchFamily="34" charset="0"/>
              </a:rPr>
              <a:t>Besonders</a:t>
            </a:r>
            <a:r>
              <a:rPr lang="en-US" sz="1400" dirty="0">
                <a:solidFill>
                  <a:srgbClr val="454240"/>
                </a:solidFill>
                <a:latin typeface="Arial" panose="020B0604020202020204" pitchFamily="34" charset="0"/>
                <a:ea typeface="DM Sans" pitchFamily="34" charset="-122"/>
                <a:cs typeface="Arial" panose="020B0604020202020204" pitchFamily="34" charset="0"/>
              </a:rPr>
              <a:t> </a:t>
            </a:r>
            <a:r>
              <a:rPr lang="en-US" sz="1400" dirty="0" err="1">
                <a:solidFill>
                  <a:srgbClr val="454240"/>
                </a:solidFill>
                <a:latin typeface="Arial" panose="020B0604020202020204" pitchFamily="34" charset="0"/>
                <a:ea typeface="DM Sans" pitchFamily="34" charset="-122"/>
                <a:cs typeface="Arial" panose="020B0604020202020204" pitchFamily="34" charset="0"/>
              </a:rPr>
              <a:t>interessant</a:t>
            </a:r>
            <a:r>
              <a:rPr lang="en-US" sz="1400" dirty="0">
                <a:solidFill>
                  <a:srgbClr val="454240"/>
                </a:solidFill>
                <a:latin typeface="Arial" panose="020B0604020202020204" pitchFamily="34" charset="0"/>
                <a:ea typeface="DM Sans" pitchFamily="34" charset="-122"/>
                <a:cs typeface="Arial" panose="020B0604020202020204" pitchFamily="34" charset="0"/>
              </a:rPr>
              <a:t>: Alle Teams </a:t>
            </a:r>
            <a:r>
              <a:rPr lang="en-US" sz="1400" dirty="0" err="1">
                <a:solidFill>
                  <a:srgbClr val="454240"/>
                </a:solidFill>
                <a:latin typeface="Arial" panose="020B0604020202020204" pitchFamily="34" charset="0"/>
                <a:ea typeface="DM Sans" pitchFamily="34" charset="-122"/>
                <a:cs typeface="Arial" panose="020B0604020202020204" pitchFamily="34" charset="0"/>
              </a:rPr>
              <a:t>haben</a:t>
            </a:r>
            <a:r>
              <a:rPr lang="en-US" sz="1400" dirty="0">
                <a:solidFill>
                  <a:srgbClr val="454240"/>
                </a:solidFill>
                <a:latin typeface="Arial" panose="020B0604020202020204" pitchFamily="34" charset="0"/>
                <a:ea typeface="DM Sans" pitchFamily="34" charset="-122"/>
                <a:cs typeface="Arial" panose="020B0604020202020204" pitchFamily="34" charset="0"/>
              </a:rPr>
              <a:t> </a:t>
            </a:r>
            <a:r>
              <a:rPr lang="en-US" sz="1400" dirty="0" err="1">
                <a:solidFill>
                  <a:srgbClr val="454240"/>
                </a:solidFill>
                <a:latin typeface="Arial" panose="020B0604020202020204" pitchFamily="34" charset="0"/>
                <a:ea typeface="DM Sans" pitchFamily="34" charset="-122"/>
                <a:cs typeface="Arial" panose="020B0604020202020204" pitchFamily="34" charset="0"/>
              </a:rPr>
              <a:t>mittlerweile</a:t>
            </a:r>
            <a:r>
              <a:rPr lang="en-US" sz="1400" dirty="0">
                <a:solidFill>
                  <a:srgbClr val="454240"/>
                </a:solidFill>
                <a:latin typeface="Arial" panose="020B0604020202020204" pitchFamily="34" charset="0"/>
                <a:ea typeface="DM Sans" pitchFamily="34" charset="-122"/>
                <a:cs typeface="Arial" panose="020B0604020202020204" pitchFamily="34" charset="0"/>
              </a:rPr>
              <a:t> </a:t>
            </a:r>
            <a:r>
              <a:rPr lang="en-US" sz="1400" dirty="0" err="1">
                <a:solidFill>
                  <a:srgbClr val="454240"/>
                </a:solidFill>
                <a:latin typeface="Arial" panose="020B0604020202020204" pitchFamily="34" charset="0"/>
                <a:ea typeface="DM Sans" pitchFamily="34" charset="-122"/>
                <a:cs typeface="Arial" panose="020B0604020202020204" pitchFamily="34" charset="0"/>
              </a:rPr>
              <a:t>auch</a:t>
            </a:r>
            <a:r>
              <a:rPr lang="en-US" sz="1400" dirty="0">
                <a:solidFill>
                  <a:srgbClr val="454240"/>
                </a:solidFill>
                <a:latin typeface="Arial" panose="020B0604020202020204" pitchFamily="34" charset="0"/>
                <a:ea typeface="DM Sans" pitchFamily="34" charset="-122"/>
                <a:cs typeface="Arial" panose="020B0604020202020204" pitchFamily="34" charset="0"/>
              </a:rPr>
              <a:t> </a:t>
            </a:r>
            <a:r>
              <a:rPr lang="en-US" sz="1400" dirty="0" err="1">
                <a:solidFill>
                  <a:srgbClr val="454240"/>
                </a:solidFill>
                <a:latin typeface="Arial" panose="020B0604020202020204" pitchFamily="34" charset="0"/>
                <a:ea typeface="DM Sans" pitchFamily="34" charset="-122"/>
                <a:cs typeface="Arial" panose="020B0604020202020204" pitchFamily="34" charset="0"/>
              </a:rPr>
              <a:t>elektrische</a:t>
            </a:r>
            <a:r>
              <a:rPr lang="en-US" sz="1400" dirty="0">
                <a:solidFill>
                  <a:srgbClr val="454240"/>
                </a:solidFill>
                <a:latin typeface="Arial" panose="020B0604020202020204" pitchFamily="34" charset="0"/>
                <a:ea typeface="DM Sans" pitchFamily="34" charset="-122"/>
                <a:cs typeface="Arial" panose="020B0604020202020204" pitchFamily="34" charset="0"/>
              </a:rPr>
              <a:t> </a:t>
            </a:r>
            <a:r>
              <a:rPr lang="en-US" sz="1400" dirty="0" err="1">
                <a:solidFill>
                  <a:srgbClr val="454240"/>
                </a:solidFill>
                <a:latin typeface="Arial" panose="020B0604020202020204" pitchFamily="34" charset="0"/>
                <a:ea typeface="DM Sans" pitchFamily="34" charset="-122"/>
                <a:cs typeface="Arial" panose="020B0604020202020204" pitchFamily="34" charset="0"/>
              </a:rPr>
              <a:t>Rennwagen</a:t>
            </a:r>
            <a:r>
              <a:rPr lang="en-US" sz="1400" dirty="0">
                <a:solidFill>
                  <a:srgbClr val="454240"/>
                </a:solidFill>
                <a:latin typeface="Arial" panose="020B0604020202020204" pitchFamily="34" charset="0"/>
                <a:ea typeface="DM Sans" pitchFamily="34" charset="-122"/>
                <a:cs typeface="Arial" panose="020B0604020202020204" pitchFamily="34" charset="0"/>
              </a:rPr>
              <a:t> </a:t>
            </a:r>
            <a:r>
              <a:rPr lang="en-US" sz="1400" dirty="0" err="1">
                <a:solidFill>
                  <a:srgbClr val="454240"/>
                </a:solidFill>
                <a:latin typeface="Arial" panose="020B0604020202020204" pitchFamily="34" charset="0"/>
                <a:ea typeface="DM Sans" pitchFamily="34" charset="-122"/>
                <a:cs typeface="Arial" panose="020B0604020202020204" pitchFamily="34" charset="0"/>
              </a:rPr>
              <a:t>entwickelt</a:t>
            </a:r>
            <a:r>
              <a:rPr lang="en-US" sz="1400" dirty="0">
                <a:solidFill>
                  <a:srgbClr val="454240"/>
                </a:solidFill>
                <a:latin typeface="Arial" panose="020B0604020202020204" pitchFamily="34" charset="0"/>
                <a:ea typeface="DM Sans" pitchFamily="34" charset="-122"/>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64" name="Textfeld 63">
            <a:extLst>
              <a:ext uri="{FF2B5EF4-FFF2-40B4-BE49-F238E27FC236}">
                <a16:creationId xmlns:a16="http://schemas.microsoft.com/office/drawing/2014/main" id="{002B1F87-3F2A-F9AB-6B69-CB0D8BFE20C7}"/>
              </a:ext>
            </a:extLst>
          </p:cNvPr>
          <p:cNvSpPr txBox="1"/>
          <p:nvPr/>
        </p:nvSpPr>
        <p:spPr>
          <a:xfrm>
            <a:off x="419355" y="4317755"/>
            <a:ext cx="8305290" cy="954107"/>
          </a:xfrm>
          <a:prstGeom prst="rect">
            <a:avLst/>
          </a:prstGeom>
          <a:noFill/>
        </p:spPr>
        <p:txBody>
          <a:bodyPr wrap="square">
            <a:spAutoFit/>
          </a:bodyPr>
          <a:lstStyle/>
          <a:p>
            <a:pPr marL="171450" indent="-171450">
              <a:buFont typeface="Arial" panose="020B0604020202020204" pitchFamily="34" charset="0"/>
              <a:buChar char="•"/>
            </a:pPr>
            <a:r>
              <a:rPr lang="de-DE" sz="1400" dirty="0">
                <a:latin typeface="Arial" panose="020B0604020202020204" pitchFamily="34" charset="0"/>
                <a:cs typeface="Arial" panose="020B0604020202020204" pitchFamily="34" charset="0"/>
              </a:rPr>
              <a:t>Grundsätzlich stellt sich die Frage, ob mehrere Teams mit jeweils kleineren Beträgen (ca. 1.200€) gefördert werden sollten, um die Reichweite und Sichtbarkeit des VDI zu maximieren, oder ob wir uns auf wenige Teams mit höheren Beträgen konzentrieren sollten.</a:t>
            </a:r>
          </a:p>
          <a:p>
            <a:pPr marL="171450" indent="-17145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80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684C-6ACF-691C-B00A-D8114F4005E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E576F96-BCD6-64BC-3946-7E2E30C4861C}"/>
              </a:ext>
            </a:extLst>
          </p:cNvPr>
          <p:cNvSpPr>
            <a:spLocks noGrp="1"/>
          </p:cNvSpPr>
          <p:nvPr>
            <p:ph type="title"/>
          </p:nvPr>
        </p:nvSpPr>
        <p:spPr>
          <a:xfrm>
            <a:off x="503430" y="462363"/>
            <a:ext cx="8396730" cy="718145"/>
          </a:xfrm>
        </p:spPr>
        <p:txBody>
          <a:bodyPr/>
          <a:lstStyle/>
          <a:p>
            <a:r>
              <a:rPr lang="de-DE" sz="2800" dirty="0">
                <a:latin typeface="Arial" panose="020B0604020202020204" pitchFamily="34" charset="0"/>
                <a:cs typeface="Arial" panose="020B0604020202020204" pitchFamily="34" charset="0"/>
              </a:rPr>
              <a:t>Betreuungskonzept für Formula Student Teams</a:t>
            </a:r>
          </a:p>
        </p:txBody>
      </p:sp>
      <p:sp>
        <p:nvSpPr>
          <p:cNvPr id="6" name="Datumsplatzhalter 5">
            <a:extLst>
              <a:ext uri="{FF2B5EF4-FFF2-40B4-BE49-F238E27FC236}">
                <a16:creationId xmlns:a16="http://schemas.microsoft.com/office/drawing/2014/main" id="{C2D3E9D7-B36E-B15A-261F-D636ACA0C56C}"/>
              </a:ext>
            </a:extLst>
          </p:cNvPr>
          <p:cNvSpPr>
            <a:spLocks noGrp="1"/>
          </p:cNvSpPr>
          <p:nvPr>
            <p:ph type="dt" sz="half" idx="13"/>
          </p:nvPr>
        </p:nvSpPr>
        <p:spPr>
          <a:prstGeom prst="rect">
            <a:avLst/>
          </a:prstGeom>
        </p:spPr>
        <p:txBody>
          <a:bodyPr/>
          <a:lstStyle/>
          <a:p>
            <a:fld id="{C8E8D111-367B-411E-ADBD-63B0B592F2C1}"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30" name="Fußzeilenplatzhalter 29">
            <a:extLst>
              <a:ext uri="{FF2B5EF4-FFF2-40B4-BE49-F238E27FC236}">
                <a16:creationId xmlns:a16="http://schemas.microsoft.com/office/drawing/2014/main" id="{128802ED-ADDF-4F2B-70EC-6929FD86185D}"/>
              </a:ext>
            </a:extLst>
          </p:cNvPr>
          <p:cNvSpPr>
            <a:spLocks noGrp="1"/>
          </p:cNvSpPr>
          <p:nvPr>
            <p:ph type="ftr" sz="quarter" idx="3"/>
          </p:nvPr>
        </p:nvSpPr>
        <p:spPr/>
        <p:txBody>
          <a:bodyPr/>
          <a:lstStyle/>
          <a:p>
            <a:r>
              <a:rPr lang="de-DE" dirty="0">
                <a:latin typeface="Arial" panose="020B0604020202020204" pitchFamily="34" charset="0"/>
                <a:cs typeface="Arial" panose="020B0604020202020204" pitchFamily="34" charset="0"/>
              </a:rPr>
              <a:t>Koordination der VDI-Netzwerke</a:t>
            </a:r>
          </a:p>
        </p:txBody>
      </p:sp>
      <p:pic>
        <p:nvPicPr>
          <p:cNvPr id="2" name="Image 0" descr="preencoded.png">
            <a:extLst>
              <a:ext uri="{FF2B5EF4-FFF2-40B4-BE49-F238E27FC236}">
                <a16:creationId xmlns:a16="http://schemas.microsoft.com/office/drawing/2014/main" id="{4B309EF7-28E8-A929-AFD5-ED78600C8961}"/>
              </a:ext>
            </a:extLst>
          </p:cNvPr>
          <p:cNvPicPr>
            <a:picLocks noChangeAspect="1"/>
          </p:cNvPicPr>
          <p:nvPr/>
        </p:nvPicPr>
        <p:blipFill>
          <a:blip r:embed="rId2"/>
          <a:stretch>
            <a:fillRect/>
          </a:stretch>
        </p:blipFill>
        <p:spPr>
          <a:xfrm>
            <a:off x="6336983" y="1128000"/>
            <a:ext cx="2335211" cy="3502817"/>
          </a:xfrm>
          <a:prstGeom prst="rect">
            <a:avLst/>
          </a:prstGeom>
        </p:spPr>
      </p:pic>
      <p:sp>
        <p:nvSpPr>
          <p:cNvPr id="4" name="Text 0">
            <a:extLst>
              <a:ext uri="{FF2B5EF4-FFF2-40B4-BE49-F238E27FC236}">
                <a16:creationId xmlns:a16="http://schemas.microsoft.com/office/drawing/2014/main" id="{AFE704E4-CD03-46F3-830F-6F1075DCEBEC}"/>
              </a:ext>
            </a:extLst>
          </p:cNvPr>
          <p:cNvSpPr/>
          <p:nvPr/>
        </p:nvSpPr>
        <p:spPr>
          <a:xfrm>
            <a:off x="453777" y="840061"/>
            <a:ext cx="4807446" cy="762744"/>
          </a:xfrm>
          <a:prstGeom prst="rect">
            <a:avLst/>
          </a:prstGeom>
          <a:noFill/>
          <a:ln/>
        </p:spPr>
        <p:txBody>
          <a:bodyPr wrap="square" lIns="0" tIns="0" rIns="0" bIns="0" rtlCol="0" anchor="t"/>
          <a:lstStyle/>
          <a:p>
            <a:pPr>
              <a:lnSpc>
                <a:spcPts val="3000"/>
              </a:lnSpc>
            </a:pPr>
            <a:r>
              <a:rPr lang="en-US" sz="1600" dirty="0">
                <a:latin typeface="Arial" panose="020B0604020202020204" pitchFamily="34" charset="0"/>
                <a:ea typeface="Lora" pitchFamily="34" charset="-122"/>
                <a:cs typeface="Arial" panose="020B0604020202020204" pitchFamily="34" charset="0"/>
              </a:rPr>
              <a:t> </a:t>
            </a:r>
            <a:r>
              <a:rPr lang="en-US" sz="1600" dirty="0" err="1">
                <a:latin typeface="Arial" panose="020B0604020202020204" pitchFamily="34" charset="0"/>
                <a:ea typeface="Lora" pitchFamily="34" charset="-122"/>
                <a:cs typeface="Arial" panose="020B0604020202020204" pitchFamily="34" charset="0"/>
              </a:rPr>
              <a:t>Organisationsstruktur</a:t>
            </a:r>
            <a:r>
              <a:rPr lang="en-US" sz="1600" dirty="0">
                <a:latin typeface="Arial" panose="020B0604020202020204" pitchFamily="34" charset="0"/>
                <a:ea typeface="Lora" pitchFamily="34" charset="-122"/>
                <a:cs typeface="Arial" panose="020B0604020202020204" pitchFamily="34" charset="0"/>
              </a:rPr>
              <a:t> und Verantwortlichkeiten</a:t>
            </a:r>
            <a:endParaRPr lang="en-US" sz="1600" dirty="0">
              <a:latin typeface="Arial" panose="020B0604020202020204" pitchFamily="34" charset="0"/>
              <a:cs typeface="Arial" panose="020B0604020202020204" pitchFamily="34" charset="0"/>
            </a:endParaRPr>
          </a:p>
        </p:txBody>
      </p:sp>
      <p:sp>
        <p:nvSpPr>
          <p:cNvPr id="5" name="Shape 1">
            <a:extLst>
              <a:ext uri="{FF2B5EF4-FFF2-40B4-BE49-F238E27FC236}">
                <a16:creationId xmlns:a16="http://schemas.microsoft.com/office/drawing/2014/main" id="{1E085AE1-4B93-6D9B-7569-9074413F9CA3}"/>
              </a:ext>
            </a:extLst>
          </p:cNvPr>
          <p:cNvSpPr/>
          <p:nvPr/>
        </p:nvSpPr>
        <p:spPr>
          <a:xfrm>
            <a:off x="453777" y="1390849"/>
            <a:ext cx="4807446" cy="1334244"/>
          </a:xfrm>
          <a:prstGeom prst="roundRect">
            <a:avLst>
              <a:gd name="adj" fmla="val 1458"/>
            </a:avLst>
          </a:prstGeom>
          <a:noFill/>
          <a:ln w="7620">
            <a:solidFill>
              <a:srgbClr val="000000">
                <a:alpha val="8000"/>
              </a:srgbClr>
            </a:solidFill>
            <a:prstDash val="solid"/>
          </a:ln>
        </p:spPr>
        <p:txBody>
          <a:bodyPr/>
          <a:lstStyle/>
          <a:p>
            <a:endParaRPr lang="en-US" sz="800">
              <a:latin typeface="Arial" panose="020B0604020202020204" pitchFamily="34" charset="0"/>
              <a:cs typeface="Arial" panose="020B0604020202020204" pitchFamily="34" charset="0"/>
            </a:endParaRPr>
          </a:p>
        </p:txBody>
      </p:sp>
      <p:sp>
        <p:nvSpPr>
          <p:cNvPr id="7" name="Shape 2">
            <a:extLst>
              <a:ext uri="{FF2B5EF4-FFF2-40B4-BE49-F238E27FC236}">
                <a16:creationId xmlns:a16="http://schemas.microsoft.com/office/drawing/2014/main" id="{6E10C6F7-B061-8734-072B-2A33A7A00C46}"/>
              </a:ext>
            </a:extLst>
          </p:cNvPr>
          <p:cNvSpPr/>
          <p:nvPr/>
        </p:nvSpPr>
        <p:spPr>
          <a:xfrm>
            <a:off x="463302" y="1304201"/>
            <a:ext cx="5495220" cy="579834"/>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a:lstStyle/>
          <a:p>
            <a:endParaRPr lang="en-US" sz="2800">
              <a:latin typeface="Arial" panose="020B0604020202020204" pitchFamily="34" charset="0"/>
              <a:cs typeface="Arial" panose="020B0604020202020204" pitchFamily="34" charset="0"/>
            </a:endParaRPr>
          </a:p>
        </p:txBody>
      </p:sp>
      <p:sp>
        <p:nvSpPr>
          <p:cNvPr id="8" name="Text 3">
            <a:extLst>
              <a:ext uri="{FF2B5EF4-FFF2-40B4-BE49-F238E27FC236}">
                <a16:creationId xmlns:a16="http://schemas.microsoft.com/office/drawing/2014/main" id="{EC5AC539-4B2F-8231-1A60-3070E683C611}"/>
              </a:ext>
            </a:extLst>
          </p:cNvPr>
          <p:cNvSpPr/>
          <p:nvPr/>
        </p:nvSpPr>
        <p:spPr>
          <a:xfrm>
            <a:off x="625301" y="1397151"/>
            <a:ext cx="2137321" cy="414784"/>
          </a:xfrm>
          <a:prstGeom prst="rect">
            <a:avLst/>
          </a:prstGeom>
          <a:noFill/>
          <a:ln/>
        </p:spPr>
        <p:txBody>
          <a:bodyPr wrap="square" lIns="0" tIns="0" rIns="0" bIns="0" rtlCol="0" anchor="t"/>
          <a:lstStyle/>
          <a:p>
            <a:pPr>
              <a:lnSpc>
                <a:spcPts val="1625"/>
              </a:lnSpc>
            </a:pPr>
            <a:r>
              <a:rPr lang="en-US" sz="1400" dirty="0">
                <a:solidFill>
                  <a:srgbClr val="3A3630"/>
                </a:solidFill>
                <a:latin typeface="Arial" panose="020B0604020202020204" pitchFamily="34" charset="0"/>
                <a:ea typeface="Source Sans Pro" pitchFamily="34" charset="-122"/>
                <a:cs typeface="Arial" panose="020B0604020202020204" pitchFamily="34" charset="0"/>
              </a:rPr>
              <a:t>Zentrale Stelle für Verträge und Sponsoringhöhe</a:t>
            </a:r>
            <a:endParaRPr lang="en-US" sz="1400" dirty="0">
              <a:latin typeface="Arial" panose="020B0604020202020204" pitchFamily="34" charset="0"/>
              <a:cs typeface="Arial" panose="020B0604020202020204" pitchFamily="34" charset="0"/>
            </a:endParaRPr>
          </a:p>
        </p:txBody>
      </p:sp>
      <p:sp>
        <p:nvSpPr>
          <p:cNvPr id="9" name="Text 4">
            <a:extLst>
              <a:ext uri="{FF2B5EF4-FFF2-40B4-BE49-F238E27FC236}">
                <a16:creationId xmlns:a16="http://schemas.microsoft.com/office/drawing/2014/main" id="{D4B735F4-242F-A2BA-6E62-9B4CFC794D5D}"/>
              </a:ext>
            </a:extLst>
          </p:cNvPr>
          <p:cNvSpPr/>
          <p:nvPr/>
        </p:nvSpPr>
        <p:spPr>
          <a:xfrm>
            <a:off x="3660071" y="1478137"/>
            <a:ext cx="2137321" cy="207392"/>
          </a:xfrm>
          <a:prstGeom prst="rect">
            <a:avLst/>
          </a:prstGeom>
          <a:noFill/>
          <a:ln/>
        </p:spPr>
        <p:txBody>
          <a:bodyPr wrap="none" lIns="0" tIns="0" rIns="0" bIns="0" rtlCol="0" anchor="t"/>
          <a:lstStyle/>
          <a:p>
            <a:pPr>
              <a:lnSpc>
                <a:spcPts val="1625"/>
              </a:lnSpc>
            </a:pPr>
            <a:r>
              <a:rPr lang="en-US" sz="1400" dirty="0">
                <a:solidFill>
                  <a:srgbClr val="3A3630"/>
                </a:solidFill>
                <a:latin typeface="Arial" panose="020B0604020202020204" pitchFamily="34" charset="0"/>
                <a:ea typeface="Source Sans Pro" pitchFamily="34" charset="-122"/>
                <a:cs typeface="Arial" panose="020B0604020202020204" pitchFamily="34" charset="0"/>
              </a:rPr>
              <a:t>Friedrich Janner</a:t>
            </a:r>
            <a:endParaRPr lang="en-US" sz="1400" dirty="0">
              <a:latin typeface="Arial" panose="020B0604020202020204" pitchFamily="34" charset="0"/>
              <a:cs typeface="Arial" panose="020B0604020202020204" pitchFamily="34" charset="0"/>
            </a:endParaRPr>
          </a:p>
        </p:txBody>
      </p:sp>
      <p:sp>
        <p:nvSpPr>
          <p:cNvPr id="10" name="Shape 5">
            <a:extLst>
              <a:ext uri="{FF2B5EF4-FFF2-40B4-BE49-F238E27FC236}">
                <a16:creationId xmlns:a16="http://schemas.microsoft.com/office/drawing/2014/main" id="{1CDA0A5F-112E-4F2E-51E3-D0B4CC5028B4}"/>
              </a:ext>
            </a:extLst>
          </p:cNvPr>
          <p:cNvSpPr/>
          <p:nvPr/>
        </p:nvSpPr>
        <p:spPr>
          <a:xfrm>
            <a:off x="458540" y="1879973"/>
            <a:ext cx="5495220" cy="593036"/>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a:lstStyle/>
          <a:p>
            <a:endParaRPr lang="en-US" sz="2800">
              <a:latin typeface="Arial" panose="020B0604020202020204" pitchFamily="34" charset="0"/>
              <a:cs typeface="Arial" panose="020B0604020202020204" pitchFamily="34" charset="0"/>
            </a:endParaRPr>
          </a:p>
        </p:txBody>
      </p:sp>
      <p:sp>
        <p:nvSpPr>
          <p:cNvPr id="11" name="Text 6">
            <a:extLst>
              <a:ext uri="{FF2B5EF4-FFF2-40B4-BE49-F238E27FC236}">
                <a16:creationId xmlns:a16="http://schemas.microsoft.com/office/drawing/2014/main" id="{7F48E416-094E-C956-25F5-7A3D38CDC476}"/>
              </a:ext>
            </a:extLst>
          </p:cNvPr>
          <p:cNvSpPr/>
          <p:nvPr/>
        </p:nvSpPr>
        <p:spPr>
          <a:xfrm>
            <a:off x="625300" y="1998158"/>
            <a:ext cx="2137321" cy="207392"/>
          </a:xfrm>
          <a:prstGeom prst="rect">
            <a:avLst/>
          </a:prstGeom>
          <a:noFill/>
          <a:ln/>
        </p:spPr>
        <p:txBody>
          <a:bodyPr wrap="none" lIns="0" tIns="0" rIns="0" bIns="0" rtlCol="0" anchor="t"/>
          <a:lstStyle/>
          <a:p>
            <a:pPr>
              <a:lnSpc>
                <a:spcPts val="1625"/>
              </a:lnSpc>
            </a:pPr>
            <a:r>
              <a:rPr lang="en-US" sz="1400" dirty="0">
                <a:solidFill>
                  <a:srgbClr val="3A3630"/>
                </a:solidFill>
                <a:latin typeface="Arial" panose="020B0604020202020204" pitchFamily="34" charset="0"/>
                <a:ea typeface="Source Sans Pro" pitchFamily="34" charset="-122"/>
                <a:cs typeface="Arial" panose="020B0604020202020204" pitchFamily="34" charset="0"/>
              </a:rPr>
              <a:t>Weitere Anliegen, </a:t>
            </a:r>
            <a:r>
              <a:rPr lang="en-US" sz="1400" dirty="0" err="1">
                <a:solidFill>
                  <a:srgbClr val="3A3630"/>
                </a:solidFill>
                <a:latin typeface="Arial" panose="020B0604020202020204" pitchFamily="34" charset="0"/>
                <a:ea typeface="Source Sans Pro" pitchFamily="34" charset="-122"/>
                <a:cs typeface="Arial" panose="020B0604020202020204" pitchFamily="34" charset="0"/>
              </a:rPr>
              <a:t>Berichte</a:t>
            </a:r>
            <a:r>
              <a:rPr lang="en-US" sz="1400" dirty="0">
                <a:solidFill>
                  <a:srgbClr val="3A3630"/>
                </a:solidFill>
                <a:latin typeface="Arial" panose="020B0604020202020204" pitchFamily="34" charset="0"/>
                <a:ea typeface="Source Sans Pro" pitchFamily="34" charset="-122"/>
                <a:cs typeface="Arial" panose="020B0604020202020204" pitchFamily="34" charset="0"/>
              </a:rPr>
              <a:t> </a:t>
            </a:r>
          </a:p>
          <a:p>
            <a:pPr>
              <a:lnSpc>
                <a:spcPts val="1625"/>
              </a:lnSpc>
            </a:pPr>
            <a:r>
              <a:rPr lang="en-US" sz="1400" dirty="0">
                <a:solidFill>
                  <a:srgbClr val="3A3630"/>
                </a:solidFill>
                <a:latin typeface="Arial" panose="020B0604020202020204" pitchFamily="34" charset="0"/>
                <a:ea typeface="Source Sans Pro" pitchFamily="34" charset="-122"/>
                <a:cs typeface="Arial" panose="020B0604020202020204" pitchFamily="34" charset="0"/>
              </a:rPr>
              <a:t>und Fragen</a:t>
            </a:r>
            <a:endParaRPr lang="en-US" sz="1400" dirty="0">
              <a:latin typeface="Arial" panose="020B0604020202020204" pitchFamily="34" charset="0"/>
              <a:cs typeface="Arial" panose="020B0604020202020204" pitchFamily="34" charset="0"/>
            </a:endParaRPr>
          </a:p>
        </p:txBody>
      </p:sp>
      <p:sp>
        <p:nvSpPr>
          <p:cNvPr id="12" name="Text 7">
            <a:extLst>
              <a:ext uri="{FF2B5EF4-FFF2-40B4-BE49-F238E27FC236}">
                <a16:creationId xmlns:a16="http://schemas.microsoft.com/office/drawing/2014/main" id="{3DBA3FF5-AD9C-7895-22BA-F5A4A4497386}"/>
              </a:ext>
            </a:extLst>
          </p:cNvPr>
          <p:cNvSpPr/>
          <p:nvPr/>
        </p:nvSpPr>
        <p:spPr>
          <a:xfrm>
            <a:off x="3660071" y="2057971"/>
            <a:ext cx="2137321" cy="207392"/>
          </a:xfrm>
          <a:prstGeom prst="rect">
            <a:avLst/>
          </a:prstGeom>
          <a:noFill/>
          <a:ln/>
        </p:spPr>
        <p:txBody>
          <a:bodyPr wrap="none" lIns="0" tIns="0" rIns="0" bIns="0" rtlCol="0" anchor="t"/>
          <a:lstStyle/>
          <a:p>
            <a:pPr>
              <a:lnSpc>
                <a:spcPts val="1625"/>
              </a:lnSpc>
            </a:pPr>
            <a:r>
              <a:rPr lang="en-US" sz="1400" dirty="0">
                <a:solidFill>
                  <a:srgbClr val="3A3630"/>
                </a:solidFill>
                <a:latin typeface="Arial" panose="020B0604020202020204" pitchFamily="34" charset="0"/>
                <a:ea typeface="Source Sans Pro" pitchFamily="34" charset="-122"/>
                <a:cs typeface="Arial" panose="020B0604020202020204" pitchFamily="34" charset="0"/>
              </a:rPr>
              <a:t>Michael Gundermann</a:t>
            </a:r>
            <a:endParaRPr lang="en-US" sz="1400" dirty="0">
              <a:latin typeface="Arial" panose="020B0604020202020204" pitchFamily="34" charset="0"/>
              <a:cs typeface="Arial" panose="020B0604020202020204" pitchFamily="34" charset="0"/>
            </a:endParaRPr>
          </a:p>
        </p:txBody>
      </p:sp>
      <p:sp>
        <p:nvSpPr>
          <p:cNvPr id="13" name="Shape 8">
            <a:extLst>
              <a:ext uri="{FF2B5EF4-FFF2-40B4-BE49-F238E27FC236}">
                <a16:creationId xmlns:a16="http://schemas.microsoft.com/office/drawing/2014/main" id="{8D41F0B4-C9F5-2D63-286D-6F18B22B4ADD}"/>
              </a:ext>
            </a:extLst>
          </p:cNvPr>
          <p:cNvSpPr/>
          <p:nvPr/>
        </p:nvSpPr>
        <p:spPr>
          <a:xfrm>
            <a:off x="463302" y="2448183"/>
            <a:ext cx="5495220" cy="485023"/>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a:lstStyle/>
          <a:p>
            <a:endParaRPr lang="en-US" sz="2800">
              <a:latin typeface="Arial" panose="020B0604020202020204" pitchFamily="34" charset="0"/>
              <a:cs typeface="Arial" panose="020B0604020202020204" pitchFamily="34" charset="0"/>
            </a:endParaRPr>
          </a:p>
        </p:txBody>
      </p:sp>
      <p:sp>
        <p:nvSpPr>
          <p:cNvPr id="14" name="Text 9">
            <a:extLst>
              <a:ext uri="{FF2B5EF4-FFF2-40B4-BE49-F238E27FC236}">
                <a16:creationId xmlns:a16="http://schemas.microsoft.com/office/drawing/2014/main" id="{416FDDB2-D084-9081-2AF6-2B55EA1891D6}"/>
              </a:ext>
            </a:extLst>
          </p:cNvPr>
          <p:cNvSpPr/>
          <p:nvPr/>
        </p:nvSpPr>
        <p:spPr>
          <a:xfrm>
            <a:off x="588169" y="2519107"/>
            <a:ext cx="2137321" cy="328501"/>
          </a:xfrm>
          <a:prstGeom prst="rect">
            <a:avLst/>
          </a:prstGeom>
          <a:noFill/>
          <a:ln/>
        </p:spPr>
        <p:txBody>
          <a:bodyPr wrap="none" lIns="0" tIns="0" rIns="0" bIns="0" rtlCol="0" anchor="t"/>
          <a:lstStyle/>
          <a:p>
            <a:pPr>
              <a:lnSpc>
                <a:spcPts val="1625"/>
              </a:lnSpc>
            </a:pPr>
            <a:r>
              <a:rPr lang="en-US" sz="1400" dirty="0">
                <a:solidFill>
                  <a:srgbClr val="3A3630"/>
                </a:solidFill>
                <a:latin typeface="Arial" panose="020B0604020202020204" pitchFamily="34" charset="0"/>
                <a:ea typeface="Source Sans Pro" pitchFamily="34" charset="-122"/>
                <a:cs typeface="Arial" panose="020B0604020202020204" pitchFamily="34" charset="0"/>
              </a:rPr>
              <a:t>Betreuung vor Ort und persönlich</a:t>
            </a:r>
            <a:endParaRPr lang="en-US" sz="1400" dirty="0">
              <a:latin typeface="Arial" panose="020B0604020202020204" pitchFamily="34" charset="0"/>
              <a:cs typeface="Arial" panose="020B0604020202020204" pitchFamily="34" charset="0"/>
            </a:endParaRPr>
          </a:p>
        </p:txBody>
      </p:sp>
      <p:sp>
        <p:nvSpPr>
          <p:cNvPr id="15" name="Text 10">
            <a:extLst>
              <a:ext uri="{FF2B5EF4-FFF2-40B4-BE49-F238E27FC236}">
                <a16:creationId xmlns:a16="http://schemas.microsoft.com/office/drawing/2014/main" id="{67D6D71B-08A9-964C-A0F7-79FF41F9C2C3}"/>
              </a:ext>
            </a:extLst>
          </p:cNvPr>
          <p:cNvSpPr/>
          <p:nvPr/>
        </p:nvSpPr>
        <p:spPr>
          <a:xfrm>
            <a:off x="3660071" y="2512351"/>
            <a:ext cx="2137321" cy="207392"/>
          </a:xfrm>
          <a:prstGeom prst="rect">
            <a:avLst/>
          </a:prstGeom>
          <a:noFill/>
          <a:ln/>
        </p:spPr>
        <p:txBody>
          <a:bodyPr wrap="none" lIns="0" tIns="0" rIns="0" bIns="0" rtlCol="0" anchor="t"/>
          <a:lstStyle/>
          <a:p>
            <a:pPr>
              <a:lnSpc>
                <a:spcPts val="1625"/>
              </a:lnSpc>
            </a:pPr>
            <a:r>
              <a:rPr lang="en-US" sz="1400" dirty="0">
                <a:solidFill>
                  <a:srgbClr val="3A3630"/>
                </a:solidFill>
                <a:latin typeface="Arial" panose="020B0604020202020204" pitchFamily="34" charset="0"/>
                <a:ea typeface="Source Sans Pro" pitchFamily="34" charset="-122"/>
                <a:cs typeface="Arial" panose="020B0604020202020204" pitchFamily="34" charset="0"/>
              </a:rPr>
              <a:t>BG-Leiter</a:t>
            </a:r>
            <a:endParaRPr lang="en-US" sz="1400" dirty="0">
              <a:latin typeface="Arial" panose="020B0604020202020204" pitchFamily="34" charset="0"/>
              <a:cs typeface="Arial" panose="020B0604020202020204" pitchFamily="34" charset="0"/>
            </a:endParaRPr>
          </a:p>
        </p:txBody>
      </p:sp>
      <p:sp>
        <p:nvSpPr>
          <p:cNvPr id="16" name="Text 11">
            <a:extLst>
              <a:ext uri="{FF2B5EF4-FFF2-40B4-BE49-F238E27FC236}">
                <a16:creationId xmlns:a16="http://schemas.microsoft.com/office/drawing/2014/main" id="{1490160E-7E52-CE38-35EE-9FB60E2C2235}"/>
              </a:ext>
            </a:extLst>
          </p:cNvPr>
          <p:cNvSpPr/>
          <p:nvPr/>
        </p:nvSpPr>
        <p:spPr>
          <a:xfrm>
            <a:off x="503430" y="3115068"/>
            <a:ext cx="5504745" cy="829568"/>
          </a:xfrm>
          <a:prstGeom prst="rect">
            <a:avLst/>
          </a:prstGeom>
          <a:noFill/>
          <a:ln/>
        </p:spPr>
        <p:txBody>
          <a:bodyPr wrap="square" lIns="0" tIns="0" rIns="0" bIns="0" rtlCol="0" anchor="t"/>
          <a:lstStyle/>
          <a:p>
            <a:pPr marL="285750" indent="-285750">
              <a:lnSpc>
                <a:spcPct val="150000"/>
              </a:lnSpc>
              <a:buFont typeface="Arial" panose="020B0604020202020204" pitchFamily="34" charset="0"/>
              <a:buChar char="•"/>
            </a:pPr>
            <a:r>
              <a:rPr lang="en-US" sz="1400" dirty="0">
                <a:latin typeface="Arial" panose="020B0604020202020204" pitchFamily="34" charset="0"/>
                <a:ea typeface="Source Sans Pro" pitchFamily="34" charset="-122"/>
                <a:cs typeface="Arial" panose="020B0604020202020204" pitchFamily="34" charset="0"/>
              </a:rPr>
              <a:t>Die klare Aufgabenverteilung gewährleistet eine effiziente und zielgerichtete Betreuung der studentischen Teams. Friedrich Janner </a:t>
            </a:r>
            <a:r>
              <a:rPr lang="en-US" sz="1400" dirty="0" err="1">
                <a:latin typeface="Arial" panose="020B0604020202020204" pitchFamily="34" charset="0"/>
                <a:ea typeface="Source Sans Pro" pitchFamily="34" charset="-122"/>
                <a:cs typeface="Arial" panose="020B0604020202020204" pitchFamily="34" charset="0"/>
              </a:rPr>
              <a:t>ist</a:t>
            </a:r>
            <a:r>
              <a:rPr lang="en-US" sz="1400" dirty="0">
                <a:latin typeface="Arial" panose="020B0604020202020204" pitchFamily="34" charset="0"/>
                <a:ea typeface="Source Sans Pro" pitchFamily="34" charset="-122"/>
                <a:cs typeface="Arial" panose="020B0604020202020204" pitchFamily="34" charset="0"/>
              </a:rPr>
              <a:t> </a:t>
            </a:r>
            <a:r>
              <a:rPr lang="en-US" sz="1400" dirty="0" err="1">
                <a:latin typeface="Arial" panose="020B0604020202020204" pitchFamily="34" charset="0"/>
                <a:ea typeface="Source Sans Pro" pitchFamily="34" charset="-122"/>
                <a:cs typeface="Arial" panose="020B0604020202020204" pitchFamily="34" charset="0"/>
              </a:rPr>
              <a:t>Koordinator</a:t>
            </a:r>
            <a:r>
              <a:rPr lang="en-US" sz="1400" dirty="0">
                <a:latin typeface="Arial" panose="020B0604020202020204" pitchFamily="34" charset="0"/>
                <a:ea typeface="Source Sans Pro" pitchFamily="34" charset="-122"/>
                <a:cs typeface="Arial" panose="020B0604020202020204" pitchFamily="34" charset="0"/>
              </a:rPr>
              <a:t> für alle vertraglichen Belange, während Michael Gundermann für die allgemeine Koordination zuständig ist. Die Bezirksgruppenleiter übernehmen die direkte Betreuung vor Ort.</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953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B08BE-5BFD-6DE3-5C8A-B09A353CAD2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3515D1E-1161-F0C8-3BD4-7F4537E92A17}"/>
              </a:ext>
            </a:extLst>
          </p:cNvPr>
          <p:cNvSpPr>
            <a:spLocks noGrp="1"/>
          </p:cNvSpPr>
          <p:nvPr>
            <p:ph type="title"/>
          </p:nvPr>
        </p:nvSpPr>
        <p:spPr>
          <a:xfrm>
            <a:off x="503430" y="462363"/>
            <a:ext cx="8406890" cy="718145"/>
          </a:xfrm>
        </p:spPr>
        <p:txBody>
          <a:bodyPr/>
          <a:lstStyle/>
          <a:p>
            <a:r>
              <a:rPr lang="de-DE" sz="2800" dirty="0">
                <a:latin typeface="Arial" panose="020B0604020202020204" pitchFamily="34" charset="0"/>
                <a:cs typeface="Arial" panose="020B0604020202020204" pitchFamily="34" charset="0"/>
              </a:rPr>
              <a:t>Betreuungskonzept für Formula Student Teams</a:t>
            </a:r>
          </a:p>
        </p:txBody>
      </p:sp>
      <p:sp>
        <p:nvSpPr>
          <p:cNvPr id="6" name="Datumsplatzhalter 5">
            <a:extLst>
              <a:ext uri="{FF2B5EF4-FFF2-40B4-BE49-F238E27FC236}">
                <a16:creationId xmlns:a16="http://schemas.microsoft.com/office/drawing/2014/main" id="{FCF85E9E-87B2-86CC-972B-16F1D75E01BE}"/>
              </a:ext>
            </a:extLst>
          </p:cNvPr>
          <p:cNvSpPr>
            <a:spLocks noGrp="1"/>
          </p:cNvSpPr>
          <p:nvPr>
            <p:ph type="dt" sz="half" idx="13"/>
          </p:nvPr>
        </p:nvSpPr>
        <p:spPr>
          <a:prstGeom prst="rect">
            <a:avLst/>
          </a:prstGeom>
        </p:spPr>
        <p:txBody>
          <a:bodyPr/>
          <a:lstStyle/>
          <a:p>
            <a:fld id="{C8E8D111-367B-411E-ADBD-63B0B592F2C1}"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30" name="Fußzeilenplatzhalter 29">
            <a:extLst>
              <a:ext uri="{FF2B5EF4-FFF2-40B4-BE49-F238E27FC236}">
                <a16:creationId xmlns:a16="http://schemas.microsoft.com/office/drawing/2014/main" id="{3B9649DF-41BD-F3B0-7F89-8CDD1E6897BD}"/>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
        <p:nvSpPr>
          <p:cNvPr id="5" name="Shape 1">
            <a:extLst>
              <a:ext uri="{FF2B5EF4-FFF2-40B4-BE49-F238E27FC236}">
                <a16:creationId xmlns:a16="http://schemas.microsoft.com/office/drawing/2014/main" id="{32DF76E2-A78B-8D99-B0F7-382C7E30FFAB}"/>
              </a:ext>
            </a:extLst>
          </p:cNvPr>
          <p:cNvSpPr/>
          <p:nvPr/>
        </p:nvSpPr>
        <p:spPr>
          <a:xfrm>
            <a:off x="466725" y="1646634"/>
            <a:ext cx="1902619" cy="133350"/>
          </a:xfrm>
          <a:prstGeom prst="roundRect">
            <a:avLst>
              <a:gd name="adj" fmla="val 42006"/>
            </a:avLst>
          </a:prstGeom>
          <a:solidFill>
            <a:schemeClr val="tx1"/>
          </a:solidFill>
          <a:ln w="7620">
            <a:solidFill>
              <a:srgbClr val="DDD3BA"/>
            </a:solidFill>
            <a:prstDash val="solid"/>
          </a:ln>
        </p:spPr>
        <p:txBody>
          <a:bodyPr/>
          <a:lstStyle/>
          <a:p>
            <a:endParaRPr lang="en-US" sz="395">
              <a:latin typeface="Arial" panose="020B0604020202020204" pitchFamily="34" charset="0"/>
              <a:cs typeface="Arial" panose="020B0604020202020204" pitchFamily="34" charset="0"/>
            </a:endParaRPr>
          </a:p>
        </p:txBody>
      </p:sp>
      <p:sp>
        <p:nvSpPr>
          <p:cNvPr id="7" name="Text 2">
            <a:extLst>
              <a:ext uri="{FF2B5EF4-FFF2-40B4-BE49-F238E27FC236}">
                <a16:creationId xmlns:a16="http://schemas.microsoft.com/office/drawing/2014/main" id="{5A760E97-204E-F104-440D-40D39A692327}"/>
              </a:ext>
            </a:extLst>
          </p:cNvPr>
          <p:cNvSpPr/>
          <p:nvPr/>
        </p:nvSpPr>
        <p:spPr>
          <a:xfrm>
            <a:off x="466725" y="1980010"/>
            <a:ext cx="1667098" cy="208359"/>
          </a:xfrm>
          <a:prstGeom prst="rect">
            <a:avLst/>
          </a:prstGeom>
          <a:noFill/>
          <a:ln/>
        </p:spPr>
        <p:txBody>
          <a:bodyPr wrap="none" lIns="0" tIns="0" rIns="0" bIns="0" rtlCol="0" anchor="t"/>
          <a:lstStyle/>
          <a:p>
            <a:pPr>
              <a:lnSpc>
                <a:spcPts val="1625"/>
              </a:lnSpc>
            </a:pPr>
            <a:r>
              <a:rPr lang="en-US" sz="1313" dirty="0">
                <a:latin typeface="Arial" panose="020B0604020202020204" pitchFamily="34" charset="0"/>
                <a:ea typeface="Libre Baskerville" pitchFamily="34" charset="-122"/>
                <a:cs typeface="Arial" panose="020B0604020202020204" pitchFamily="34" charset="0"/>
              </a:rPr>
              <a:t>Betreuer benennen</a:t>
            </a:r>
            <a:endParaRPr lang="en-US" sz="1313" dirty="0">
              <a:latin typeface="Arial" panose="020B0604020202020204" pitchFamily="34" charset="0"/>
              <a:cs typeface="Arial" panose="020B0604020202020204" pitchFamily="34" charset="0"/>
            </a:endParaRPr>
          </a:p>
        </p:txBody>
      </p:sp>
      <p:sp>
        <p:nvSpPr>
          <p:cNvPr id="8" name="Text 3">
            <a:extLst>
              <a:ext uri="{FF2B5EF4-FFF2-40B4-BE49-F238E27FC236}">
                <a16:creationId xmlns:a16="http://schemas.microsoft.com/office/drawing/2014/main" id="{BFA13DD5-0188-1484-B789-7522C77F2FE2}"/>
              </a:ext>
            </a:extLst>
          </p:cNvPr>
          <p:cNvSpPr/>
          <p:nvPr/>
        </p:nvSpPr>
        <p:spPr>
          <a:xfrm>
            <a:off x="466725" y="2268364"/>
            <a:ext cx="1902619" cy="1493416"/>
          </a:xfrm>
          <a:prstGeom prst="rect">
            <a:avLst/>
          </a:prstGeom>
          <a:noFill/>
          <a:ln/>
        </p:spPr>
        <p:txBody>
          <a:bodyPr wrap="square" lIns="0" tIns="0" rIns="0" bIns="0" rtlCol="0" anchor="t"/>
          <a:lstStyle/>
          <a:p>
            <a:pPr>
              <a:lnSpc>
                <a:spcPts val="1656"/>
              </a:lnSpc>
            </a:pPr>
            <a:r>
              <a:rPr lang="en-US" sz="1031" dirty="0">
                <a:latin typeface="Arial" panose="020B0604020202020204" pitchFamily="34" charset="0"/>
                <a:ea typeface="DM Sans" pitchFamily="34" charset="-122"/>
                <a:cs typeface="Arial" panose="020B0604020202020204" pitchFamily="34" charset="0"/>
              </a:rPr>
              <a:t>Für jedes Team einen verantwortlichen Betreuer aus den jeweiligen Bezirksgruppen bestimmen. Diese Person sollte idealerweise Interesse am Motorsport und Kontakt zur lokalen Hochschule haben.</a:t>
            </a:r>
            <a:endParaRPr lang="en-US" sz="1031" dirty="0">
              <a:latin typeface="Arial" panose="020B0604020202020204" pitchFamily="34" charset="0"/>
              <a:cs typeface="Arial" panose="020B0604020202020204" pitchFamily="34" charset="0"/>
            </a:endParaRPr>
          </a:p>
        </p:txBody>
      </p:sp>
      <p:sp>
        <p:nvSpPr>
          <p:cNvPr id="9" name="Shape 4">
            <a:extLst>
              <a:ext uri="{FF2B5EF4-FFF2-40B4-BE49-F238E27FC236}">
                <a16:creationId xmlns:a16="http://schemas.microsoft.com/office/drawing/2014/main" id="{3C0255D7-A191-7343-C7A0-394E750C2C33}"/>
              </a:ext>
            </a:extLst>
          </p:cNvPr>
          <p:cNvSpPr/>
          <p:nvPr/>
        </p:nvSpPr>
        <p:spPr>
          <a:xfrm>
            <a:off x="2569369" y="1446535"/>
            <a:ext cx="1902619" cy="133350"/>
          </a:xfrm>
          <a:prstGeom prst="roundRect">
            <a:avLst>
              <a:gd name="adj" fmla="val 42006"/>
            </a:avLst>
          </a:prstGeom>
          <a:solidFill>
            <a:schemeClr val="tx1"/>
          </a:solidFill>
          <a:ln w="7620">
            <a:solidFill>
              <a:srgbClr val="DDD3BA"/>
            </a:solidFill>
            <a:prstDash val="solid"/>
          </a:ln>
        </p:spPr>
        <p:txBody>
          <a:bodyPr/>
          <a:lstStyle/>
          <a:p>
            <a:endParaRPr lang="en-US" sz="395">
              <a:latin typeface="Arial" panose="020B0604020202020204" pitchFamily="34" charset="0"/>
              <a:cs typeface="Arial" panose="020B0604020202020204" pitchFamily="34" charset="0"/>
            </a:endParaRPr>
          </a:p>
        </p:txBody>
      </p:sp>
      <p:sp>
        <p:nvSpPr>
          <p:cNvPr id="10" name="Text 5">
            <a:extLst>
              <a:ext uri="{FF2B5EF4-FFF2-40B4-BE49-F238E27FC236}">
                <a16:creationId xmlns:a16="http://schemas.microsoft.com/office/drawing/2014/main" id="{6A060734-E332-E445-7ADD-0AEA14BA3383}"/>
              </a:ext>
            </a:extLst>
          </p:cNvPr>
          <p:cNvSpPr/>
          <p:nvPr/>
        </p:nvSpPr>
        <p:spPr>
          <a:xfrm>
            <a:off x="2569369" y="1779910"/>
            <a:ext cx="1902619" cy="416719"/>
          </a:xfrm>
          <a:prstGeom prst="rect">
            <a:avLst/>
          </a:prstGeom>
          <a:noFill/>
          <a:ln/>
        </p:spPr>
        <p:txBody>
          <a:bodyPr wrap="square" lIns="0" tIns="0" rIns="0" bIns="0" rtlCol="0" anchor="t"/>
          <a:lstStyle/>
          <a:p>
            <a:pPr>
              <a:lnSpc>
                <a:spcPts val="1625"/>
              </a:lnSpc>
            </a:pPr>
            <a:r>
              <a:rPr lang="en-US" sz="1313" dirty="0">
                <a:latin typeface="Arial" panose="020B0604020202020204" pitchFamily="34" charset="0"/>
                <a:ea typeface="Libre Baskerville" pitchFamily="34" charset="-122"/>
                <a:cs typeface="Arial" panose="020B0604020202020204" pitchFamily="34" charset="0"/>
              </a:rPr>
              <a:t>Konzept kommunizieren</a:t>
            </a:r>
            <a:endParaRPr lang="en-US" sz="1313" dirty="0">
              <a:latin typeface="Arial" panose="020B0604020202020204" pitchFamily="34" charset="0"/>
              <a:cs typeface="Arial" panose="020B0604020202020204" pitchFamily="34" charset="0"/>
            </a:endParaRPr>
          </a:p>
        </p:txBody>
      </p:sp>
      <p:sp>
        <p:nvSpPr>
          <p:cNvPr id="11" name="Text 6">
            <a:extLst>
              <a:ext uri="{FF2B5EF4-FFF2-40B4-BE49-F238E27FC236}">
                <a16:creationId xmlns:a16="http://schemas.microsoft.com/office/drawing/2014/main" id="{E1707F7B-7945-3192-0788-FBC6F1CFE4B9}"/>
              </a:ext>
            </a:extLst>
          </p:cNvPr>
          <p:cNvSpPr/>
          <p:nvPr/>
        </p:nvSpPr>
        <p:spPr>
          <a:xfrm>
            <a:off x="2569369" y="2276624"/>
            <a:ext cx="1902619" cy="1280071"/>
          </a:xfrm>
          <a:prstGeom prst="rect">
            <a:avLst/>
          </a:prstGeom>
          <a:noFill/>
          <a:ln/>
        </p:spPr>
        <p:txBody>
          <a:bodyPr wrap="square" lIns="0" tIns="0" rIns="0" bIns="0" rtlCol="0" anchor="t"/>
          <a:lstStyle/>
          <a:p>
            <a:pPr>
              <a:lnSpc>
                <a:spcPts val="1656"/>
              </a:lnSpc>
            </a:pPr>
            <a:r>
              <a:rPr lang="en-US" sz="1031" dirty="0">
                <a:latin typeface="Arial" panose="020B0604020202020204" pitchFamily="34" charset="0"/>
                <a:ea typeface="DM Sans" pitchFamily="34" charset="-122"/>
                <a:cs typeface="Arial" panose="020B0604020202020204" pitchFamily="34" charset="0"/>
              </a:rPr>
              <a:t>Information an alle Teams über das neue Betreuungskonzept. Klärung der gegenseitigen Erwartungen und Festlegung der konkreten Sponsoringhöhe für das kommende Jahr.</a:t>
            </a:r>
            <a:endParaRPr lang="en-US" sz="1031" dirty="0">
              <a:latin typeface="Arial" panose="020B0604020202020204" pitchFamily="34" charset="0"/>
              <a:cs typeface="Arial" panose="020B0604020202020204" pitchFamily="34" charset="0"/>
            </a:endParaRPr>
          </a:p>
        </p:txBody>
      </p:sp>
      <p:sp>
        <p:nvSpPr>
          <p:cNvPr id="12" name="Shape 7">
            <a:extLst>
              <a:ext uri="{FF2B5EF4-FFF2-40B4-BE49-F238E27FC236}">
                <a16:creationId xmlns:a16="http://schemas.microsoft.com/office/drawing/2014/main" id="{03F3BD44-C412-1860-EAD0-F8E8A203FFE8}"/>
              </a:ext>
            </a:extLst>
          </p:cNvPr>
          <p:cNvSpPr/>
          <p:nvPr/>
        </p:nvSpPr>
        <p:spPr>
          <a:xfrm>
            <a:off x="4672012" y="1246510"/>
            <a:ext cx="1902619" cy="133350"/>
          </a:xfrm>
          <a:prstGeom prst="roundRect">
            <a:avLst>
              <a:gd name="adj" fmla="val 42006"/>
            </a:avLst>
          </a:prstGeom>
          <a:solidFill>
            <a:schemeClr val="tx1"/>
          </a:solidFill>
          <a:ln w="7620">
            <a:solidFill>
              <a:srgbClr val="DDD3BA"/>
            </a:solidFill>
            <a:prstDash val="solid"/>
          </a:ln>
        </p:spPr>
        <p:txBody>
          <a:bodyPr/>
          <a:lstStyle/>
          <a:p>
            <a:endParaRPr lang="en-US" sz="395">
              <a:latin typeface="Arial" panose="020B0604020202020204" pitchFamily="34" charset="0"/>
              <a:cs typeface="Arial" panose="020B0604020202020204" pitchFamily="34" charset="0"/>
            </a:endParaRPr>
          </a:p>
        </p:txBody>
      </p:sp>
      <p:sp>
        <p:nvSpPr>
          <p:cNvPr id="13" name="Text 8">
            <a:extLst>
              <a:ext uri="{FF2B5EF4-FFF2-40B4-BE49-F238E27FC236}">
                <a16:creationId xmlns:a16="http://schemas.microsoft.com/office/drawing/2014/main" id="{7A1F6527-B503-1944-F6EF-2A7D86A3402B}"/>
              </a:ext>
            </a:extLst>
          </p:cNvPr>
          <p:cNvSpPr/>
          <p:nvPr/>
        </p:nvSpPr>
        <p:spPr>
          <a:xfrm>
            <a:off x="4672013" y="1579886"/>
            <a:ext cx="1667098" cy="208359"/>
          </a:xfrm>
          <a:prstGeom prst="rect">
            <a:avLst/>
          </a:prstGeom>
          <a:noFill/>
          <a:ln/>
        </p:spPr>
        <p:txBody>
          <a:bodyPr wrap="none" lIns="0" tIns="0" rIns="0" bIns="0" rtlCol="0" anchor="t"/>
          <a:lstStyle/>
          <a:p>
            <a:pPr>
              <a:lnSpc>
                <a:spcPts val="1625"/>
              </a:lnSpc>
            </a:pPr>
            <a:r>
              <a:rPr lang="en-US" sz="1313" dirty="0">
                <a:latin typeface="Arial" panose="020B0604020202020204" pitchFamily="34" charset="0"/>
                <a:ea typeface="Libre Baskerville" pitchFamily="34" charset="-122"/>
                <a:cs typeface="Arial" panose="020B0604020202020204" pitchFamily="34" charset="0"/>
              </a:rPr>
              <a:t>Kick-Off-Meetings</a:t>
            </a:r>
            <a:endParaRPr lang="en-US" sz="1313" dirty="0">
              <a:latin typeface="Arial" panose="020B0604020202020204" pitchFamily="34" charset="0"/>
              <a:cs typeface="Arial" panose="020B0604020202020204" pitchFamily="34" charset="0"/>
            </a:endParaRPr>
          </a:p>
        </p:txBody>
      </p:sp>
      <p:sp>
        <p:nvSpPr>
          <p:cNvPr id="14" name="Text 9">
            <a:extLst>
              <a:ext uri="{FF2B5EF4-FFF2-40B4-BE49-F238E27FC236}">
                <a16:creationId xmlns:a16="http://schemas.microsoft.com/office/drawing/2014/main" id="{98964090-35F7-ADC7-EC3D-82F557FF02B8}"/>
              </a:ext>
            </a:extLst>
          </p:cNvPr>
          <p:cNvSpPr/>
          <p:nvPr/>
        </p:nvSpPr>
        <p:spPr>
          <a:xfrm>
            <a:off x="4672012" y="1868240"/>
            <a:ext cx="1902619" cy="1493416"/>
          </a:xfrm>
          <a:prstGeom prst="rect">
            <a:avLst/>
          </a:prstGeom>
          <a:noFill/>
          <a:ln/>
        </p:spPr>
        <p:txBody>
          <a:bodyPr wrap="square" lIns="0" tIns="0" rIns="0" bIns="0" rtlCol="0" anchor="t"/>
          <a:lstStyle/>
          <a:p>
            <a:pPr>
              <a:lnSpc>
                <a:spcPts val="1656"/>
              </a:lnSpc>
            </a:pPr>
            <a:r>
              <a:rPr lang="en-US" sz="1031" dirty="0">
                <a:latin typeface="Arial" panose="020B0604020202020204" pitchFamily="34" charset="0"/>
                <a:ea typeface="DM Sans" pitchFamily="34" charset="-122"/>
                <a:cs typeface="Arial" panose="020B0604020202020204" pitchFamily="34" charset="0"/>
              </a:rPr>
              <a:t>Persönliches Kennenlernen von Betreuern und Teams. Bestandsaufnahme der aktuellen Situation und gemeinsame Planung der Aktivitäten für die kommende Saison.</a:t>
            </a:r>
            <a:endParaRPr lang="en-US" sz="1031" dirty="0">
              <a:latin typeface="Arial" panose="020B0604020202020204" pitchFamily="34" charset="0"/>
              <a:cs typeface="Arial" panose="020B0604020202020204" pitchFamily="34" charset="0"/>
            </a:endParaRPr>
          </a:p>
        </p:txBody>
      </p:sp>
      <p:sp>
        <p:nvSpPr>
          <p:cNvPr id="15" name="Shape 10">
            <a:extLst>
              <a:ext uri="{FF2B5EF4-FFF2-40B4-BE49-F238E27FC236}">
                <a16:creationId xmlns:a16="http://schemas.microsoft.com/office/drawing/2014/main" id="{0ADFE87F-305C-1523-F106-23AE12CD1D1D}"/>
              </a:ext>
            </a:extLst>
          </p:cNvPr>
          <p:cNvSpPr/>
          <p:nvPr/>
        </p:nvSpPr>
        <p:spPr>
          <a:xfrm>
            <a:off x="6774656" y="1046485"/>
            <a:ext cx="1902619" cy="133350"/>
          </a:xfrm>
          <a:prstGeom prst="roundRect">
            <a:avLst>
              <a:gd name="adj" fmla="val 42006"/>
            </a:avLst>
          </a:prstGeom>
          <a:solidFill>
            <a:schemeClr val="tx1"/>
          </a:solidFill>
          <a:ln w="7620">
            <a:solidFill>
              <a:srgbClr val="DDD3BA"/>
            </a:solidFill>
            <a:prstDash val="solid"/>
          </a:ln>
        </p:spPr>
        <p:txBody>
          <a:bodyPr/>
          <a:lstStyle/>
          <a:p>
            <a:endParaRPr lang="en-US" sz="395">
              <a:latin typeface="Arial" panose="020B0604020202020204" pitchFamily="34" charset="0"/>
              <a:cs typeface="Arial" panose="020B0604020202020204" pitchFamily="34" charset="0"/>
            </a:endParaRPr>
          </a:p>
        </p:txBody>
      </p:sp>
      <p:sp>
        <p:nvSpPr>
          <p:cNvPr id="16" name="Text 11">
            <a:extLst>
              <a:ext uri="{FF2B5EF4-FFF2-40B4-BE49-F238E27FC236}">
                <a16:creationId xmlns:a16="http://schemas.microsoft.com/office/drawing/2014/main" id="{BBD8C075-E7A3-5BD4-E3B6-B4EA7F377EA8}"/>
              </a:ext>
            </a:extLst>
          </p:cNvPr>
          <p:cNvSpPr/>
          <p:nvPr/>
        </p:nvSpPr>
        <p:spPr>
          <a:xfrm>
            <a:off x="6774656" y="1379861"/>
            <a:ext cx="1810271" cy="208359"/>
          </a:xfrm>
          <a:prstGeom prst="rect">
            <a:avLst/>
          </a:prstGeom>
          <a:noFill/>
          <a:ln/>
        </p:spPr>
        <p:txBody>
          <a:bodyPr wrap="none" lIns="0" tIns="0" rIns="0" bIns="0" rtlCol="0" anchor="t"/>
          <a:lstStyle/>
          <a:p>
            <a:pPr>
              <a:lnSpc>
                <a:spcPts val="1625"/>
              </a:lnSpc>
            </a:pPr>
            <a:r>
              <a:rPr lang="en-US" sz="1313" dirty="0">
                <a:latin typeface="Arial" panose="020B0604020202020204" pitchFamily="34" charset="0"/>
                <a:ea typeface="Libre Baskerville" pitchFamily="34" charset="-122"/>
                <a:cs typeface="Arial" panose="020B0604020202020204" pitchFamily="34" charset="0"/>
              </a:rPr>
              <a:t>Evaluation einführen</a:t>
            </a:r>
            <a:endParaRPr lang="en-US" sz="1313" dirty="0">
              <a:latin typeface="Arial" panose="020B0604020202020204" pitchFamily="34" charset="0"/>
              <a:cs typeface="Arial" panose="020B0604020202020204" pitchFamily="34" charset="0"/>
            </a:endParaRPr>
          </a:p>
        </p:txBody>
      </p:sp>
      <p:sp>
        <p:nvSpPr>
          <p:cNvPr id="17" name="Text 12">
            <a:extLst>
              <a:ext uri="{FF2B5EF4-FFF2-40B4-BE49-F238E27FC236}">
                <a16:creationId xmlns:a16="http://schemas.microsoft.com/office/drawing/2014/main" id="{6D16DF10-6571-E201-6727-96EB98E96421}"/>
              </a:ext>
            </a:extLst>
          </p:cNvPr>
          <p:cNvSpPr/>
          <p:nvPr/>
        </p:nvSpPr>
        <p:spPr>
          <a:xfrm>
            <a:off x="6774656" y="1668215"/>
            <a:ext cx="1902619" cy="1493416"/>
          </a:xfrm>
          <a:prstGeom prst="rect">
            <a:avLst/>
          </a:prstGeom>
          <a:noFill/>
          <a:ln/>
        </p:spPr>
        <p:txBody>
          <a:bodyPr wrap="square" lIns="0" tIns="0" rIns="0" bIns="0" rtlCol="0" anchor="t"/>
          <a:lstStyle/>
          <a:p>
            <a:pPr>
              <a:lnSpc>
                <a:spcPts val="1656"/>
              </a:lnSpc>
            </a:pPr>
            <a:r>
              <a:rPr lang="en-US" sz="1031" dirty="0">
                <a:latin typeface="Arial" panose="020B0604020202020204" pitchFamily="34" charset="0"/>
                <a:ea typeface="DM Sans" pitchFamily="34" charset="-122"/>
                <a:cs typeface="Arial" panose="020B0604020202020204" pitchFamily="34" charset="0"/>
              </a:rPr>
              <a:t>Etablierung eines standardisierten Berichtsformats für die halbjährlichen Berichte. Festlegung konkreter KPIs zur Messung des Erfolgs der Zusammenarbeit.</a:t>
            </a:r>
            <a:endParaRPr lang="en-US" sz="1031" dirty="0">
              <a:latin typeface="Arial" panose="020B0604020202020204" pitchFamily="34" charset="0"/>
              <a:cs typeface="Arial" panose="020B0604020202020204" pitchFamily="34" charset="0"/>
            </a:endParaRPr>
          </a:p>
        </p:txBody>
      </p:sp>
      <p:sp>
        <p:nvSpPr>
          <p:cNvPr id="18" name="Text 13">
            <a:extLst>
              <a:ext uri="{FF2B5EF4-FFF2-40B4-BE49-F238E27FC236}">
                <a16:creationId xmlns:a16="http://schemas.microsoft.com/office/drawing/2014/main" id="{4216461F-C610-D4C0-C02C-61A859239B86}"/>
              </a:ext>
            </a:extLst>
          </p:cNvPr>
          <p:cNvSpPr/>
          <p:nvPr/>
        </p:nvSpPr>
        <p:spPr>
          <a:xfrm>
            <a:off x="459139" y="3999311"/>
            <a:ext cx="8210550" cy="640036"/>
          </a:xfrm>
          <a:prstGeom prst="rect">
            <a:avLst/>
          </a:prstGeom>
          <a:noFill/>
          <a:ln/>
        </p:spPr>
        <p:txBody>
          <a:bodyPr wrap="square" lIns="0" tIns="0" rIns="0" bIns="0" rtlCol="0" anchor="t"/>
          <a:lstStyle/>
          <a:p>
            <a:pPr marL="285750" indent="-285750">
              <a:lnSpc>
                <a:spcPts val="1656"/>
              </a:lnSpc>
              <a:spcBef>
                <a:spcPts val="600"/>
              </a:spcBef>
              <a:buFont typeface="Arial" panose="020B0604020202020204" pitchFamily="34" charset="0"/>
              <a:buChar char="•"/>
            </a:pPr>
            <a:r>
              <a:rPr lang="en-US" sz="1400" dirty="0">
                <a:latin typeface="Arial" panose="020B0604020202020204" pitchFamily="34" charset="0"/>
                <a:ea typeface="DM Sans" pitchFamily="34" charset="-122"/>
                <a:cs typeface="Arial" panose="020B0604020202020204" pitchFamily="34" charset="0"/>
              </a:rPr>
              <a:t>Mit diesem strukturierten Vorgehen können wir das Betreuungskonzept zeitnah umsetzen und die Zusammenarbeit mit den Formula Student Teams auf ein neues Niveau heben. </a:t>
            </a:r>
          </a:p>
          <a:p>
            <a:pPr marL="285750" indent="-285750">
              <a:lnSpc>
                <a:spcPts val="1656"/>
              </a:lnSpc>
              <a:spcBef>
                <a:spcPts val="600"/>
              </a:spcBef>
              <a:buFont typeface="Arial" panose="020B0604020202020204" pitchFamily="34" charset="0"/>
              <a:buChar char="•"/>
            </a:pPr>
            <a:r>
              <a:rPr lang="en-US" sz="1400" dirty="0">
                <a:latin typeface="Arial" panose="020B0604020202020204" pitchFamily="34" charset="0"/>
                <a:ea typeface="DM Sans" pitchFamily="34" charset="-122"/>
                <a:cs typeface="Arial" panose="020B0604020202020204" pitchFamily="34" charset="0"/>
              </a:rPr>
              <a:t>Durch regelmäßige Evaluierung und Anpassung stellen wir sicher, dass beide Seiten optimal profitieren.</a:t>
            </a:r>
            <a:endParaRPr lang="en-US" sz="1400"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D33503F2-45CC-2B99-FF4C-AE8DB5C456C2}"/>
              </a:ext>
            </a:extLst>
          </p:cNvPr>
          <p:cNvSpPr txBox="1"/>
          <p:nvPr/>
        </p:nvSpPr>
        <p:spPr>
          <a:xfrm>
            <a:off x="459139" y="805807"/>
            <a:ext cx="4572000" cy="462306"/>
          </a:xfrm>
          <a:prstGeom prst="rect">
            <a:avLst/>
          </a:prstGeom>
          <a:noFill/>
        </p:spPr>
        <p:txBody>
          <a:bodyPr wrap="square">
            <a:spAutoFit/>
          </a:bodyPr>
          <a:lstStyle/>
          <a:p>
            <a:pPr>
              <a:lnSpc>
                <a:spcPts val="3281"/>
              </a:lnSpc>
            </a:pPr>
            <a:r>
              <a:rPr lang="en-US" sz="1800" b="1" dirty="0" err="1">
                <a:latin typeface="Arial" panose="020B0604020202020204" pitchFamily="34" charset="0"/>
                <a:ea typeface="Libre Baskerville" pitchFamily="34" charset="-122"/>
                <a:cs typeface="Arial" panose="020B0604020202020204" pitchFamily="34" charset="0"/>
              </a:rPr>
              <a:t>Nächste</a:t>
            </a:r>
            <a:r>
              <a:rPr lang="en-US" sz="1800" b="1" dirty="0">
                <a:latin typeface="Arial" panose="020B0604020202020204" pitchFamily="34" charset="0"/>
                <a:ea typeface="Libre Baskerville" pitchFamily="34" charset="-122"/>
                <a:cs typeface="Arial" panose="020B0604020202020204" pitchFamily="34" charset="0"/>
              </a:rPr>
              <a:t> </a:t>
            </a:r>
            <a:r>
              <a:rPr lang="en-US" sz="1800" b="1" dirty="0" err="1">
                <a:latin typeface="Arial" panose="020B0604020202020204" pitchFamily="34" charset="0"/>
                <a:ea typeface="Libre Baskerville" pitchFamily="34" charset="-122"/>
                <a:cs typeface="Arial" panose="020B0604020202020204" pitchFamily="34" charset="0"/>
              </a:rPr>
              <a:t>Schritte</a:t>
            </a:r>
            <a:r>
              <a:rPr lang="en-US" sz="1800" b="1" dirty="0">
                <a:latin typeface="Arial" panose="020B0604020202020204" pitchFamily="34" charset="0"/>
                <a:ea typeface="Libre Baskerville" pitchFamily="34" charset="-122"/>
                <a:cs typeface="Arial" panose="020B0604020202020204" pitchFamily="34" charset="0"/>
              </a:rPr>
              <a:t> </a:t>
            </a:r>
            <a:r>
              <a:rPr lang="en-US" sz="1800" b="1" dirty="0" err="1">
                <a:latin typeface="Arial" panose="020B0604020202020204" pitchFamily="34" charset="0"/>
                <a:ea typeface="Libre Baskerville" pitchFamily="34" charset="-122"/>
                <a:cs typeface="Arial" panose="020B0604020202020204" pitchFamily="34" charset="0"/>
              </a:rPr>
              <a:t>zur</a:t>
            </a:r>
            <a:r>
              <a:rPr lang="en-US" sz="1800" b="1" dirty="0">
                <a:latin typeface="Arial" panose="020B0604020202020204" pitchFamily="34" charset="0"/>
                <a:ea typeface="Libre Baskerville" pitchFamily="34" charset="-122"/>
                <a:cs typeface="Arial" panose="020B0604020202020204" pitchFamily="34" charset="0"/>
              </a:rPr>
              <a:t> </a:t>
            </a:r>
            <a:r>
              <a:rPr lang="en-US" sz="1800" b="1" dirty="0" err="1">
                <a:latin typeface="Arial" panose="020B0604020202020204" pitchFamily="34" charset="0"/>
                <a:ea typeface="Libre Baskerville" pitchFamily="34" charset="-122"/>
                <a:cs typeface="Arial" panose="020B0604020202020204" pitchFamily="34" charset="0"/>
              </a:rPr>
              <a:t>Umsetzung</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202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E638F-CFD2-EAB8-0930-AA88728D420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B6D7309-FEBB-5CA7-B2FC-89FA18CA57CF}"/>
              </a:ext>
            </a:extLst>
          </p:cNvPr>
          <p:cNvSpPr>
            <a:spLocks noGrp="1"/>
          </p:cNvSpPr>
          <p:nvPr>
            <p:ph type="title"/>
          </p:nvPr>
        </p:nvSpPr>
        <p:spPr>
          <a:xfrm>
            <a:off x="576000" y="972000"/>
            <a:ext cx="8440584" cy="359073"/>
          </a:xfrm>
        </p:spPr>
        <p:txBody>
          <a:bodyPr/>
          <a:lstStyle/>
          <a:p>
            <a:r>
              <a:rPr lang="en-GB" sz="2400" dirty="0"/>
              <a:t>Agenda</a:t>
            </a:r>
          </a:p>
        </p:txBody>
      </p:sp>
      <p:sp>
        <p:nvSpPr>
          <p:cNvPr id="4" name="Textplatzhalter 3">
            <a:extLst>
              <a:ext uri="{FF2B5EF4-FFF2-40B4-BE49-F238E27FC236}">
                <a16:creationId xmlns:a16="http://schemas.microsoft.com/office/drawing/2014/main" id="{3E3D233A-29C3-40DF-1ED6-523AA342F7C5}"/>
              </a:ext>
            </a:extLst>
          </p:cNvPr>
          <p:cNvSpPr>
            <a:spLocks noGrp="1"/>
          </p:cNvSpPr>
          <p:nvPr>
            <p:ph type="body" sz="quarter" idx="16"/>
          </p:nvPr>
        </p:nvSpPr>
        <p:spPr>
          <a:xfrm>
            <a:off x="576000" y="644400"/>
            <a:ext cx="7603889" cy="227755"/>
          </a:xfrm>
        </p:spPr>
        <p:txBody>
          <a:bodyPr/>
          <a:lstStyle/>
          <a:p>
            <a:r>
              <a:rPr lang="de-DE" dirty="0"/>
              <a:t>Vorteile des VDI</a:t>
            </a:r>
          </a:p>
        </p:txBody>
      </p:sp>
      <p:sp>
        <p:nvSpPr>
          <p:cNvPr id="6" name="Datumsplatzhalter 5">
            <a:extLst>
              <a:ext uri="{FF2B5EF4-FFF2-40B4-BE49-F238E27FC236}">
                <a16:creationId xmlns:a16="http://schemas.microsoft.com/office/drawing/2014/main" id="{6DFDB314-EB61-D7E5-ECA0-3013FCC92B34}"/>
              </a:ext>
            </a:extLst>
          </p:cNvPr>
          <p:cNvSpPr>
            <a:spLocks noGrp="1"/>
          </p:cNvSpPr>
          <p:nvPr>
            <p:ph type="dt" sz="half" idx="19"/>
          </p:nvPr>
        </p:nvSpPr>
        <p:spPr/>
        <p:txBody>
          <a:bodyPr/>
          <a:lstStyle/>
          <a:p>
            <a:fld id="{BB44FC5A-0128-4335-82B9-82A413B43EF7}" type="datetime1">
              <a:rPr lang="de-DE" sz="900" smtClean="0"/>
              <a:t>11.04.2025</a:t>
            </a:fld>
            <a:endParaRPr lang="de-DE" sz="900" dirty="0"/>
          </a:p>
        </p:txBody>
      </p:sp>
      <p:sp>
        <p:nvSpPr>
          <p:cNvPr id="7" name="Fußzeilenplatzhalter 6">
            <a:extLst>
              <a:ext uri="{FF2B5EF4-FFF2-40B4-BE49-F238E27FC236}">
                <a16:creationId xmlns:a16="http://schemas.microsoft.com/office/drawing/2014/main" id="{7B502805-76A1-AF92-3FE8-462A6571E115}"/>
              </a:ext>
            </a:extLst>
          </p:cNvPr>
          <p:cNvSpPr>
            <a:spLocks noGrp="1"/>
          </p:cNvSpPr>
          <p:nvPr>
            <p:ph type="ftr" sz="quarter" idx="20"/>
          </p:nvPr>
        </p:nvSpPr>
        <p:spPr>
          <a:xfrm>
            <a:off x="2056860" y="5272876"/>
            <a:ext cx="4906648" cy="335840"/>
          </a:xfrm>
        </p:spPr>
        <p:txBody>
          <a:bodyPr/>
          <a:lstStyle/>
          <a:p>
            <a:pPr algn="ctr"/>
            <a:r>
              <a:rPr lang="de-DE" dirty="0"/>
              <a:t>Koordination der VDI-Netzwerke</a:t>
            </a:r>
          </a:p>
        </p:txBody>
      </p:sp>
      <p:sp>
        <p:nvSpPr>
          <p:cNvPr id="5" name="Textfeld 4">
            <a:extLst>
              <a:ext uri="{FF2B5EF4-FFF2-40B4-BE49-F238E27FC236}">
                <a16:creationId xmlns:a16="http://schemas.microsoft.com/office/drawing/2014/main" id="{6FBABA8B-A83E-EADC-6F32-78314DC9810F}"/>
              </a:ext>
            </a:extLst>
          </p:cNvPr>
          <p:cNvSpPr txBox="1"/>
          <p:nvPr/>
        </p:nvSpPr>
        <p:spPr>
          <a:xfrm>
            <a:off x="576000" y="1254347"/>
            <a:ext cx="8440585" cy="2613921"/>
          </a:xfrm>
          <a:prstGeom prst="rect">
            <a:avLst/>
          </a:prstGeom>
          <a:noFill/>
        </p:spPr>
        <p:txBody>
          <a:bodyPr wrap="square">
            <a:spAutoFit/>
          </a:bodyPr>
          <a:lstStyle/>
          <a:p>
            <a:pPr marL="342900" indent="-342900">
              <a:lnSpc>
                <a:spcPts val="5100"/>
              </a:lnSpc>
              <a:buFont typeface="+mj-lt"/>
              <a:buAutoNum type="arabicPeriod"/>
            </a:pPr>
            <a:r>
              <a:rPr lang="en-US" sz="1800" dirty="0" err="1">
                <a:solidFill>
                  <a:schemeClr val="bg1"/>
                </a:solidFill>
                <a:latin typeface="Arial" panose="020B0604020202020204" pitchFamily="34" charset="0"/>
                <a:cs typeface="Arial" panose="020B0604020202020204" pitchFamily="34" charset="0"/>
              </a:rPr>
              <a:t>Mitgliederentwicklung</a:t>
            </a:r>
            <a:r>
              <a:rPr lang="en-US" sz="1800" dirty="0">
                <a:solidFill>
                  <a:schemeClr val="bg1"/>
                </a:solidFill>
                <a:latin typeface="Arial" panose="020B0604020202020204" pitchFamily="34" charset="0"/>
                <a:cs typeface="Arial" panose="020B0604020202020204" pitchFamily="34" charset="0"/>
              </a:rPr>
              <a:t> 2025: Ein </a:t>
            </a:r>
            <a:r>
              <a:rPr lang="en-US" sz="1800" dirty="0" err="1">
                <a:solidFill>
                  <a:schemeClr val="bg1"/>
                </a:solidFill>
                <a:latin typeface="Arial" panose="020B0604020202020204" pitchFamily="34" charset="0"/>
                <a:cs typeface="Arial" panose="020B0604020202020204" pitchFamily="34" charset="0"/>
              </a:rPr>
              <a:t>Strategischer</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Überblick</a:t>
            </a:r>
            <a:endParaRPr lang="en-US" sz="1800" dirty="0">
              <a:solidFill>
                <a:schemeClr val="bg1"/>
              </a:solidFill>
              <a:latin typeface="Arial" panose="020B0604020202020204" pitchFamily="34" charset="0"/>
              <a:cs typeface="Arial" panose="020B0604020202020204" pitchFamily="34" charset="0"/>
            </a:endParaRPr>
          </a:p>
          <a:p>
            <a:pPr marL="342900" indent="-342900">
              <a:lnSpc>
                <a:spcPts val="5100"/>
              </a:lnSpc>
              <a:buFont typeface="+mj-lt"/>
              <a:buAutoNum type="arabicPeriod"/>
            </a:pPr>
            <a:r>
              <a:rPr lang="en-US" sz="1800" dirty="0">
                <a:solidFill>
                  <a:schemeClr val="bg1"/>
                </a:solidFill>
                <a:latin typeface="Arial" panose="020B0604020202020204" pitchFamily="34" charset="0"/>
                <a:cs typeface="Arial" panose="020B0604020202020204" pitchFamily="34" charset="0"/>
              </a:rPr>
              <a:t>Status Formular Student</a:t>
            </a:r>
          </a:p>
          <a:p>
            <a:pPr marL="342900" indent="-342900">
              <a:lnSpc>
                <a:spcPts val="5100"/>
              </a:lnSpc>
              <a:buFont typeface="+mj-lt"/>
              <a:buAutoNum type="arabicPeriod"/>
            </a:pPr>
            <a:r>
              <a:rPr lang="de-DE" sz="1800" dirty="0">
                <a:latin typeface="Arial" panose="020B0604020202020204" pitchFamily="34" charset="0"/>
                <a:cs typeface="Arial" panose="020B0604020202020204" pitchFamily="34" charset="0"/>
              </a:rPr>
              <a:t>Status der Bezirksgruppen (Kurzüberblick)</a:t>
            </a:r>
          </a:p>
          <a:p>
            <a:pPr marL="342900" indent="-342900" algn="l">
              <a:lnSpc>
                <a:spcPts val="5100"/>
              </a:lnSpc>
              <a:buFont typeface="+mj-lt"/>
              <a:buAutoNum type="arabicPeriod"/>
            </a:pPr>
            <a:r>
              <a:rPr lang="de-DE" sz="1800" dirty="0">
                <a:solidFill>
                  <a:schemeClr val="bg1"/>
                </a:solidFill>
                <a:latin typeface="Arial" panose="020B0604020202020204" pitchFamily="34" charset="0"/>
                <a:cs typeface="Arial" panose="020B0604020202020204" pitchFamily="34" charset="0"/>
              </a:rPr>
              <a:t>Sponsoring und Prämierungen</a:t>
            </a:r>
          </a:p>
        </p:txBody>
      </p:sp>
    </p:spTree>
    <p:extLst>
      <p:ext uri="{BB962C8B-B14F-4D97-AF65-F5344CB8AC3E}">
        <p14:creationId xmlns:p14="http://schemas.microsoft.com/office/powerpoint/2010/main" val="4270921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D3993-0207-6D66-53D6-4856B853317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E32282B-0920-72DA-95CE-5B131B29DEA8}"/>
              </a:ext>
            </a:extLst>
          </p:cNvPr>
          <p:cNvSpPr>
            <a:spLocks noGrp="1"/>
          </p:cNvSpPr>
          <p:nvPr>
            <p:ph type="title"/>
          </p:nvPr>
        </p:nvSpPr>
        <p:spPr>
          <a:xfrm>
            <a:off x="503430" y="462363"/>
            <a:ext cx="7597844" cy="364074"/>
          </a:xfrm>
        </p:spPr>
        <p:txBody>
          <a:bodyPr/>
          <a:lstStyle/>
          <a:p>
            <a:r>
              <a:rPr lang="de-DE" sz="2800" dirty="0">
                <a:latin typeface="Arial" panose="020B0604020202020204" pitchFamily="34" charset="0"/>
                <a:cs typeface="Arial" panose="020B0604020202020204" pitchFamily="34" charset="0"/>
              </a:rPr>
              <a:t>Status der Bezirksgruppen (Kurzüberblick)</a:t>
            </a:r>
          </a:p>
        </p:txBody>
      </p:sp>
      <p:sp>
        <p:nvSpPr>
          <p:cNvPr id="6" name="Datumsplatzhalter 5">
            <a:extLst>
              <a:ext uri="{FF2B5EF4-FFF2-40B4-BE49-F238E27FC236}">
                <a16:creationId xmlns:a16="http://schemas.microsoft.com/office/drawing/2014/main" id="{808566E6-D837-76A1-FA74-7E544D437FFF}"/>
              </a:ext>
            </a:extLst>
          </p:cNvPr>
          <p:cNvSpPr>
            <a:spLocks noGrp="1"/>
          </p:cNvSpPr>
          <p:nvPr>
            <p:ph type="dt" sz="half" idx="13"/>
          </p:nvPr>
        </p:nvSpPr>
        <p:spPr>
          <a:prstGeom prst="rect">
            <a:avLst/>
          </a:prstGeom>
        </p:spPr>
        <p:txBody>
          <a:bodyPr/>
          <a:lstStyle/>
          <a:p>
            <a:fld id="{9D2A4B1E-B898-40BF-84E0-91D91E3E10D6}"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8384265A-E8B1-7A72-4611-FE6C262A1083}"/>
              </a:ext>
            </a:extLst>
          </p:cNvPr>
          <p:cNvSpPr txBox="1"/>
          <p:nvPr/>
        </p:nvSpPr>
        <p:spPr>
          <a:xfrm>
            <a:off x="503430" y="910675"/>
            <a:ext cx="8272272" cy="4408899"/>
          </a:xfrm>
          <a:prstGeom prst="rect">
            <a:avLst/>
          </a:prstGeom>
        </p:spPr>
        <p:txBody>
          <a:bodyPr vert="horz" wrap="square" lIns="0" tIns="0" rIns="0" bIns="0" rtlCol="0" anchor="t">
            <a:spAutoFit/>
          </a:bodyPr>
          <a:lstStyle/>
          <a:p>
            <a:pPr marL="342900" indent="-342900" algn="l">
              <a:spcBef>
                <a:spcPts val="600"/>
              </a:spcBef>
              <a:buClr>
                <a:schemeClr val="tx1"/>
              </a:buClr>
              <a:buFont typeface="+mj-lt"/>
              <a:buAutoNum type="arabicPeriod"/>
            </a:pPr>
            <a:r>
              <a:rPr lang="de-DE" sz="1600" b="1" dirty="0">
                <a:solidFill>
                  <a:srgbClr val="000000"/>
                </a:solidFill>
                <a:latin typeface="Arial" panose="020B0604020202020204" pitchFamily="34" charset="0"/>
                <a:cs typeface="Arial" panose="020B0604020202020204" pitchFamily="34" charset="0"/>
              </a:rPr>
              <a:t>Aktivitäten 2024/25 – Highlights aus den Bezirksgruppen</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BG Nürnberg: Reaktivierung, Holzhochhausbesichtigung, Kulturwanderung</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BG Erlangen: Exkursionen (</a:t>
            </a:r>
            <a:r>
              <a:rPr lang="de-DE" sz="1600" dirty="0" err="1">
                <a:solidFill>
                  <a:srgbClr val="000000"/>
                </a:solidFill>
                <a:latin typeface="Arial" panose="020B0604020202020204" pitchFamily="34" charset="0"/>
                <a:cs typeface="Arial" panose="020B0604020202020204" pitchFamily="34" charset="0"/>
              </a:rPr>
              <a:t>Hydrogenious</a:t>
            </a:r>
            <a:r>
              <a:rPr lang="de-DE" sz="1600" dirty="0">
                <a:solidFill>
                  <a:srgbClr val="000000"/>
                </a:solidFill>
                <a:latin typeface="Arial" panose="020B0604020202020204" pitchFamily="34" charset="0"/>
                <a:cs typeface="Arial" panose="020B0604020202020204" pitchFamily="34" charset="0"/>
              </a:rPr>
              <a:t>, Siemens, Schaeffler), „Frag die Ingenieure“, technische Gespräche</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BG Amberg/Weiden: YE-Fokus, Hidden Champions, Mobilisierung bleibt herausfordernd</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BG Regensburg: Ausbau der Zusammenarbeit mit der OTH RBG Dekan Prof. Priem bzgl. Veranstaltungsmanagement, Vortag Transmutation und 2 neue Mitstreiter, Herr Prof. Ulf Gollub und Herr Dipl. Ing. Josef Lorenz</a:t>
            </a:r>
          </a:p>
          <a:p>
            <a:pPr marL="663813" lvl="2" indent="-342900">
              <a:spcBef>
                <a:spcPts val="600"/>
              </a:spcBef>
              <a:buClr>
                <a:schemeClr val="tx1"/>
              </a:buClr>
              <a:buFont typeface="Arial" panose="020B0604020202020204" pitchFamily="34" charset="0"/>
              <a:buChar char="•"/>
            </a:pPr>
            <a:endParaRPr lang="de-DE" sz="300" dirty="0">
              <a:solidFill>
                <a:srgbClr val="000000"/>
              </a:solidFill>
              <a:latin typeface="Arial" panose="020B0604020202020204" pitchFamily="34" charset="0"/>
              <a:cs typeface="Arial" panose="020B0604020202020204" pitchFamily="34" charset="0"/>
            </a:endParaRPr>
          </a:p>
          <a:p>
            <a:pPr marL="342900" indent="-342900">
              <a:spcBef>
                <a:spcPts val="600"/>
              </a:spcBef>
              <a:buClr>
                <a:schemeClr val="tx1"/>
              </a:buClr>
              <a:buFont typeface="+mj-lt"/>
              <a:buAutoNum type="arabicPeriod"/>
            </a:pPr>
            <a:r>
              <a:rPr lang="de-DE" sz="1600" b="1" dirty="0">
                <a:solidFill>
                  <a:srgbClr val="000000"/>
                </a:solidFill>
                <a:latin typeface="Arial" panose="020B0604020202020204" pitchFamily="34" charset="0"/>
                <a:cs typeface="Arial" panose="020B0604020202020204" pitchFamily="34" charset="0"/>
              </a:rPr>
              <a:t>Herausforderungen &amp; Entwicklungen </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Rückgang bei der Teilnahme &amp; Feedback von Veranstaltungen</a:t>
            </a:r>
          </a:p>
          <a:p>
            <a:pPr marL="606663" lvl="2" indent="-28575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YE verlieren wir häufig beim Übergang ins Berufsleben</a:t>
            </a:r>
          </a:p>
          <a:p>
            <a:pPr marL="606663" lvl="2" indent="-28575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Aufbau und Fördern aktiver YE-Gruppen</a:t>
            </a:r>
          </a:p>
          <a:p>
            <a:pPr marL="606663" lvl="2" indent="-28575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Zusätzlich zu zentrale Angeboten– Bedarf an regionalen Mehrwertformaten</a:t>
            </a:r>
            <a:br>
              <a:rPr lang="de-DE" sz="1600" dirty="0">
                <a:solidFill>
                  <a:srgbClr val="000000"/>
                </a:solidFill>
                <a:latin typeface="Arial" panose="020B0604020202020204" pitchFamily="34" charset="0"/>
                <a:cs typeface="Arial" panose="020B0604020202020204" pitchFamily="34" charset="0"/>
              </a:rPr>
            </a:br>
            <a:endParaRPr lang="en-US" sz="950" dirty="0">
              <a:solidFill>
                <a:srgbClr val="000000"/>
              </a:solidFill>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45975DD6-BA66-1522-E8BE-809FB2CD551F}"/>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323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A2F0C020-8D97-4B70-9E1D-BDF796057F39}"/>
              </a:ext>
            </a:extLst>
          </p:cNvPr>
          <p:cNvSpPr>
            <a:spLocks noGrp="1"/>
          </p:cNvSpPr>
          <p:nvPr>
            <p:ph type="subTitle" idx="1"/>
          </p:nvPr>
        </p:nvSpPr>
        <p:spPr>
          <a:xfrm>
            <a:off x="1033669" y="2062264"/>
            <a:ext cx="7063407" cy="3230164"/>
          </a:xfrm>
        </p:spPr>
        <p:txBody>
          <a:bodyPr/>
          <a:lstStyle/>
          <a:p>
            <a:pPr>
              <a:lnSpc>
                <a:spcPct val="150000"/>
              </a:lnSpc>
              <a:buNone/>
            </a:pPr>
            <a:r>
              <a:rPr lang="de-DE"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Interaktive Produktionsvisualisierung: Der nächste Schritt zu effizienten und flexiblen Fertigungsprozessen in heterogenen Produktionssystemen </a:t>
            </a:r>
            <a:endParaRPr lang="de-DE"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pPr>
            <a:r>
              <a:rPr lang="de-DE"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Mark </a:t>
            </a:r>
            <a:r>
              <a:rPr lang="de-DE" sz="24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Pützer</a:t>
            </a:r>
            <a:r>
              <a:rPr lang="de-DE"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Geschäftsführer, </a:t>
            </a:r>
            <a:r>
              <a:rPr lang="de-DE" sz="24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iumax</a:t>
            </a:r>
            <a:r>
              <a:rPr lang="de-DE"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GmbH &amp; Co. KG</a:t>
            </a:r>
            <a:endParaRPr lang="de-DE"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extplatzhalter 2">
            <a:extLst>
              <a:ext uri="{FF2B5EF4-FFF2-40B4-BE49-F238E27FC236}">
                <a16:creationId xmlns:a16="http://schemas.microsoft.com/office/drawing/2014/main" id="{3BDDC7A5-A6D0-4D30-A23F-9CD3F26CFDE3}"/>
              </a:ext>
            </a:extLst>
          </p:cNvPr>
          <p:cNvSpPr>
            <a:spLocks noGrp="1"/>
          </p:cNvSpPr>
          <p:nvPr>
            <p:ph type="body" sz="quarter" idx="12"/>
          </p:nvPr>
        </p:nvSpPr>
        <p:spPr>
          <a:xfrm>
            <a:off x="586409" y="991390"/>
            <a:ext cx="7063407" cy="370871"/>
          </a:xfrm>
        </p:spPr>
        <p:txBody>
          <a:bodyPr/>
          <a:lstStyle/>
          <a:p>
            <a:pPr algn="ctr"/>
            <a:r>
              <a:rPr lang="de-DE" dirty="0"/>
              <a:t>Vortrag</a:t>
            </a:r>
          </a:p>
        </p:txBody>
      </p:sp>
      <p:sp>
        <p:nvSpPr>
          <p:cNvPr id="4" name="Datumsplatzhalter 3">
            <a:extLst>
              <a:ext uri="{FF2B5EF4-FFF2-40B4-BE49-F238E27FC236}">
                <a16:creationId xmlns:a16="http://schemas.microsoft.com/office/drawing/2014/main" id="{B3545F37-F627-4F62-A2DA-9F19060D532F}"/>
              </a:ext>
            </a:extLst>
          </p:cNvPr>
          <p:cNvSpPr>
            <a:spLocks noGrp="1"/>
          </p:cNvSpPr>
          <p:nvPr>
            <p:ph type="dt" sz="half" idx="13"/>
          </p:nvPr>
        </p:nvSpPr>
        <p:spPr/>
        <p:txBody>
          <a:bodyPr/>
          <a:lstStyle/>
          <a:p>
            <a:fld id="{945803DB-EED5-4A06-BB04-D40E15ADE11D}" type="datetime1">
              <a:rPr lang="de-DE" sz="900" smtClean="0"/>
              <a:t>11.04.2025</a:t>
            </a:fld>
            <a:endParaRPr lang="de-DE" sz="900" dirty="0"/>
          </a:p>
        </p:txBody>
      </p:sp>
    </p:spTree>
    <p:extLst>
      <p:ext uri="{BB962C8B-B14F-4D97-AF65-F5344CB8AC3E}">
        <p14:creationId xmlns:p14="http://schemas.microsoft.com/office/powerpoint/2010/main" val="3170761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7833C-150D-A81A-8A49-D933AEC2D26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D1F6F94-4D70-C529-2B43-9FA108073EB1}"/>
              </a:ext>
            </a:extLst>
          </p:cNvPr>
          <p:cNvSpPr>
            <a:spLocks noGrp="1"/>
          </p:cNvSpPr>
          <p:nvPr>
            <p:ph type="title"/>
          </p:nvPr>
        </p:nvSpPr>
        <p:spPr>
          <a:xfrm>
            <a:off x="503430" y="462363"/>
            <a:ext cx="8386570" cy="718145"/>
          </a:xfrm>
        </p:spPr>
        <p:txBody>
          <a:bodyPr/>
          <a:lstStyle/>
          <a:p>
            <a:r>
              <a:rPr lang="de-DE" sz="2800" dirty="0">
                <a:latin typeface="Arial" panose="020B0604020202020204" pitchFamily="34" charset="0"/>
                <a:cs typeface="Arial" panose="020B0604020202020204" pitchFamily="34" charset="0"/>
              </a:rPr>
              <a:t>1. Status der Bezirksgruppen (Kurzüberblick)</a:t>
            </a:r>
          </a:p>
        </p:txBody>
      </p:sp>
      <p:sp>
        <p:nvSpPr>
          <p:cNvPr id="6" name="Datumsplatzhalter 5">
            <a:extLst>
              <a:ext uri="{FF2B5EF4-FFF2-40B4-BE49-F238E27FC236}">
                <a16:creationId xmlns:a16="http://schemas.microsoft.com/office/drawing/2014/main" id="{66563B28-0A5C-F076-201D-4EDE199D51BB}"/>
              </a:ext>
            </a:extLst>
          </p:cNvPr>
          <p:cNvSpPr>
            <a:spLocks noGrp="1"/>
          </p:cNvSpPr>
          <p:nvPr>
            <p:ph type="dt" sz="half" idx="13"/>
          </p:nvPr>
        </p:nvSpPr>
        <p:spPr>
          <a:prstGeom prst="rect">
            <a:avLst/>
          </a:prstGeom>
        </p:spPr>
        <p:txBody>
          <a:bodyPr/>
          <a:lstStyle/>
          <a:p>
            <a:fld id="{98C2E8A4-605C-484E-B19B-43368101F53B}"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F9CB33A-97C4-A0D6-8CC5-B2112EA42DE3}"/>
              </a:ext>
            </a:extLst>
          </p:cNvPr>
          <p:cNvSpPr txBox="1"/>
          <p:nvPr/>
        </p:nvSpPr>
        <p:spPr>
          <a:xfrm>
            <a:off x="503430" y="910675"/>
            <a:ext cx="8427210" cy="3866443"/>
          </a:xfrm>
          <a:prstGeom prst="rect">
            <a:avLst/>
          </a:prstGeom>
        </p:spPr>
        <p:txBody>
          <a:bodyPr vert="horz" wrap="square" lIns="0" tIns="0" rIns="0" bIns="0" rtlCol="0" anchor="t">
            <a:spAutoFit/>
          </a:bodyPr>
          <a:lstStyle/>
          <a:p>
            <a:pPr marL="342900" indent="-342900">
              <a:spcBef>
                <a:spcPts val="600"/>
              </a:spcBef>
              <a:buClr>
                <a:schemeClr val="tx1"/>
              </a:buClr>
              <a:buFont typeface="+mj-lt"/>
              <a:buAutoNum type="arabicPeriod" startAt="3"/>
            </a:pPr>
            <a:r>
              <a:rPr lang="de-DE" sz="1600" b="1" dirty="0">
                <a:solidFill>
                  <a:srgbClr val="000000"/>
                </a:solidFill>
                <a:latin typeface="Arial" panose="020B0604020202020204" pitchFamily="34" charset="0"/>
                <a:cs typeface="Arial" panose="020B0604020202020204" pitchFamily="34" charset="0"/>
              </a:rPr>
              <a:t>Strategische Impulse &amp; neue Ideen</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KI-Initiative in BG Erlangen (Praxis, Normung, Nachwuchs)</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Internationale Gruppen zur Mitgliedergewinnung (Pilot Amberg, Regensburg, ???)</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Digitale Hochschulkommunikation – Touchscreen-Vorschlag für OTH AW</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YE-</a:t>
            </a:r>
            <a:r>
              <a:rPr lang="de-DE" sz="1600" dirty="0" err="1">
                <a:solidFill>
                  <a:srgbClr val="000000"/>
                </a:solidFill>
                <a:latin typeface="Arial" panose="020B0604020202020204" pitchFamily="34" charset="0"/>
                <a:cs typeface="Arial" panose="020B0604020202020204" pitchFamily="34" charset="0"/>
              </a:rPr>
              <a:t>ler</a:t>
            </a:r>
            <a:r>
              <a:rPr lang="de-DE" sz="1600" dirty="0">
                <a:solidFill>
                  <a:srgbClr val="000000"/>
                </a:solidFill>
                <a:latin typeface="Arial" panose="020B0604020202020204" pitchFamily="34" charset="0"/>
                <a:cs typeface="Arial" panose="020B0604020202020204" pitchFamily="34" charset="0"/>
              </a:rPr>
              <a:t> bei Organisatin von Veranstaltungen mit einbinden</a:t>
            </a:r>
          </a:p>
          <a:p>
            <a:pPr marL="230400" indent="-342900">
              <a:spcBef>
                <a:spcPts val="600"/>
              </a:spcBef>
              <a:buClr>
                <a:schemeClr val="tx1"/>
              </a:buClr>
              <a:buFont typeface="+mj-lt"/>
              <a:buAutoNum type="arabicPeriod" startAt="3"/>
            </a:pPr>
            <a:endParaRPr lang="de-DE" sz="1600" dirty="0">
              <a:solidFill>
                <a:srgbClr val="000000"/>
              </a:solidFill>
              <a:latin typeface="Arial" panose="020B0604020202020204" pitchFamily="34" charset="0"/>
              <a:cs typeface="Arial" panose="020B0604020202020204" pitchFamily="34" charset="0"/>
            </a:endParaRPr>
          </a:p>
          <a:p>
            <a:pPr marL="342900" indent="-342900">
              <a:spcBef>
                <a:spcPts val="600"/>
              </a:spcBef>
              <a:buClr>
                <a:schemeClr val="tx1"/>
              </a:buClr>
              <a:buFont typeface="+mj-lt"/>
              <a:buAutoNum type="arabicPeriod" startAt="3"/>
            </a:pPr>
            <a:r>
              <a:rPr lang="de-DE" sz="1600" b="1" dirty="0">
                <a:solidFill>
                  <a:srgbClr val="000000"/>
                </a:solidFill>
                <a:latin typeface="Arial" panose="020B0604020202020204" pitchFamily="34" charset="0"/>
                <a:cs typeface="Arial" panose="020B0604020202020204" pitchFamily="34" charset="0"/>
              </a:rPr>
              <a:t>Ausblick &amp; Aufruf zur Mitgestaltung</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Planung neuer Formate &amp; Austauschformate ab H2/2025</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Aktivierung und Austausch zu den gesammelten „Ideen, Formate &amp; Kanäle zur Mitgliedergewinnung“</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Beteiligung der Mitglieder fördern – lokal &amp; zielgruppengerecht</a:t>
            </a:r>
          </a:p>
          <a:p>
            <a:pPr marL="663813" lvl="2" indent="-342900">
              <a:spcBef>
                <a:spcPts val="600"/>
              </a:spcBef>
              <a:buClr>
                <a:schemeClr val="tx1"/>
              </a:buClr>
              <a:buFont typeface="Arial" panose="020B0604020202020204" pitchFamily="34" charset="0"/>
              <a:buChar char="•"/>
            </a:pPr>
            <a:r>
              <a:rPr lang="de-DE" sz="1600" dirty="0">
                <a:solidFill>
                  <a:srgbClr val="000000"/>
                </a:solidFill>
                <a:latin typeface="Arial" panose="020B0604020202020204" pitchFamily="34" charset="0"/>
                <a:cs typeface="Arial" panose="020B0604020202020204" pitchFamily="34" charset="0"/>
              </a:rPr>
              <a:t>Vorschläge willkommen – VDI lebt vom Engagement!</a:t>
            </a:r>
          </a:p>
          <a:p>
            <a:pPr marL="230400" indent="-230400" algn="l">
              <a:lnSpc>
                <a:spcPts val="1100"/>
              </a:lnSpc>
              <a:buClr>
                <a:schemeClr val="bg1"/>
              </a:buClr>
              <a:buFont typeface="+mj-lt"/>
              <a:buAutoNum type="arabicPeriod" startAt="3"/>
            </a:pPr>
            <a:endParaRPr lang="en-US" sz="950" dirty="0">
              <a:solidFill>
                <a:srgbClr val="000000"/>
              </a:solidFill>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51155EFC-B6C0-3346-B828-7D085FFEBA9A}"/>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30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77B6A-F3B3-EF14-4B63-997AD3E8AC9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D0A1131-975B-1F14-5758-DCB7FCAAF82E}"/>
              </a:ext>
            </a:extLst>
          </p:cNvPr>
          <p:cNvSpPr>
            <a:spLocks noGrp="1"/>
          </p:cNvSpPr>
          <p:nvPr>
            <p:ph type="title"/>
          </p:nvPr>
        </p:nvSpPr>
        <p:spPr>
          <a:xfrm>
            <a:off x="576000" y="972000"/>
            <a:ext cx="8440584" cy="359073"/>
          </a:xfrm>
        </p:spPr>
        <p:txBody>
          <a:bodyPr/>
          <a:lstStyle/>
          <a:p>
            <a:r>
              <a:rPr lang="en-GB" sz="2400" dirty="0"/>
              <a:t>Agenda</a:t>
            </a:r>
          </a:p>
        </p:txBody>
      </p:sp>
      <p:sp>
        <p:nvSpPr>
          <p:cNvPr id="4" name="Textplatzhalter 3">
            <a:extLst>
              <a:ext uri="{FF2B5EF4-FFF2-40B4-BE49-F238E27FC236}">
                <a16:creationId xmlns:a16="http://schemas.microsoft.com/office/drawing/2014/main" id="{BF6F543F-BF69-E974-2CDD-852D2D789F15}"/>
              </a:ext>
            </a:extLst>
          </p:cNvPr>
          <p:cNvSpPr>
            <a:spLocks noGrp="1"/>
          </p:cNvSpPr>
          <p:nvPr>
            <p:ph type="body" sz="quarter" idx="16"/>
          </p:nvPr>
        </p:nvSpPr>
        <p:spPr>
          <a:xfrm>
            <a:off x="576000" y="644400"/>
            <a:ext cx="7603889" cy="227755"/>
          </a:xfrm>
        </p:spPr>
        <p:txBody>
          <a:bodyPr/>
          <a:lstStyle/>
          <a:p>
            <a:r>
              <a:rPr lang="de-DE" dirty="0"/>
              <a:t>Vorteile des VDI</a:t>
            </a:r>
          </a:p>
        </p:txBody>
      </p:sp>
      <p:sp>
        <p:nvSpPr>
          <p:cNvPr id="6" name="Datumsplatzhalter 5">
            <a:extLst>
              <a:ext uri="{FF2B5EF4-FFF2-40B4-BE49-F238E27FC236}">
                <a16:creationId xmlns:a16="http://schemas.microsoft.com/office/drawing/2014/main" id="{1308C0F7-A6A6-3993-8086-58F5FD9126DD}"/>
              </a:ext>
            </a:extLst>
          </p:cNvPr>
          <p:cNvSpPr>
            <a:spLocks noGrp="1"/>
          </p:cNvSpPr>
          <p:nvPr>
            <p:ph type="dt" sz="half" idx="19"/>
          </p:nvPr>
        </p:nvSpPr>
        <p:spPr/>
        <p:txBody>
          <a:bodyPr/>
          <a:lstStyle/>
          <a:p>
            <a:fld id="{BB44FC5A-0128-4335-82B9-82A413B43EF7}" type="datetime1">
              <a:rPr lang="de-DE" sz="900" smtClean="0"/>
              <a:t>11.04.2025</a:t>
            </a:fld>
            <a:endParaRPr lang="de-DE" sz="900" dirty="0"/>
          </a:p>
        </p:txBody>
      </p:sp>
      <p:sp>
        <p:nvSpPr>
          <p:cNvPr id="7" name="Fußzeilenplatzhalter 6">
            <a:extLst>
              <a:ext uri="{FF2B5EF4-FFF2-40B4-BE49-F238E27FC236}">
                <a16:creationId xmlns:a16="http://schemas.microsoft.com/office/drawing/2014/main" id="{96BC61E8-5310-AA56-6B13-C35014368230}"/>
              </a:ext>
            </a:extLst>
          </p:cNvPr>
          <p:cNvSpPr>
            <a:spLocks noGrp="1"/>
          </p:cNvSpPr>
          <p:nvPr>
            <p:ph type="ftr" sz="quarter" idx="20"/>
          </p:nvPr>
        </p:nvSpPr>
        <p:spPr>
          <a:xfrm>
            <a:off x="2056860" y="5272876"/>
            <a:ext cx="4906648" cy="335840"/>
          </a:xfrm>
        </p:spPr>
        <p:txBody>
          <a:bodyPr/>
          <a:lstStyle/>
          <a:p>
            <a:pPr algn="ctr"/>
            <a:r>
              <a:rPr lang="de-DE" dirty="0"/>
              <a:t>Koordination der VDI-Netzwerke</a:t>
            </a:r>
          </a:p>
        </p:txBody>
      </p:sp>
      <p:sp>
        <p:nvSpPr>
          <p:cNvPr id="5" name="Textfeld 4">
            <a:extLst>
              <a:ext uri="{FF2B5EF4-FFF2-40B4-BE49-F238E27FC236}">
                <a16:creationId xmlns:a16="http://schemas.microsoft.com/office/drawing/2014/main" id="{7A7D1603-C2BD-6005-41BC-1FFF47BD9A61}"/>
              </a:ext>
            </a:extLst>
          </p:cNvPr>
          <p:cNvSpPr txBox="1"/>
          <p:nvPr/>
        </p:nvSpPr>
        <p:spPr>
          <a:xfrm>
            <a:off x="576000" y="1254347"/>
            <a:ext cx="8440585" cy="2613921"/>
          </a:xfrm>
          <a:prstGeom prst="rect">
            <a:avLst/>
          </a:prstGeom>
          <a:noFill/>
        </p:spPr>
        <p:txBody>
          <a:bodyPr wrap="square">
            <a:spAutoFit/>
          </a:bodyPr>
          <a:lstStyle/>
          <a:p>
            <a:pPr marL="342900" indent="-342900">
              <a:lnSpc>
                <a:spcPts val="5100"/>
              </a:lnSpc>
              <a:buFont typeface="+mj-lt"/>
              <a:buAutoNum type="arabicPeriod"/>
            </a:pPr>
            <a:r>
              <a:rPr lang="en-US" sz="1800" dirty="0" err="1">
                <a:solidFill>
                  <a:schemeClr val="bg1"/>
                </a:solidFill>
                <a:latin typeface="Arial" panose="020B0604020202020204" pitchFamily="34" charset="0"/>
                <a:cs typeface="Arial" panose="020B0604020202020204" pitchFamily="34" charset="0"/>
              </a:rPr>
              <a:t>Mitgliederentwicklung</a:t>
            </a:r>
            <a:r>
              <a:rPr lang="en-US" sz="1800" dirty="0">
                <a:solidFill>
                  <a:schemeClr val="bg1"/>
                </a:solidFill>
                <a:latin typeface="Arial" panose="020B0604020202020204" pitchFamily="34" charset="0"/>
                <a:cs typeface="Arial" panose="020B0604020202020204" pitchFamily="34" charset="0"/>
              </a:rPr>
              <a:t> 2025: Ein </a:t>
            </a:r>
            <a:r>
              <a:rPr lang="en-US" sz="1800" dirty="0" err="1">
                <a:solidFill>
                  <a:schemeClr val="bg1"/>
                </a:solidFill>
                <a:latin typeface="Arial" panose="020B0604020202020204" pitchFamily="34" charset="0"/>
                <a:cs typeface="Arial" panose="020B0604020202020204" pitchFamily="34" charset="0"/>
              </a:rPr>
              <a:t>Strategischer</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Überblick</a:t>
            </a:r>
            <a:endParaRPr lang="en-US" sz="1800" dirty="0">
              <a:solidFill>
                <a:schemeClr val="bg1"/>
              </a:solidFill>
              <a:latin typeface="Arial" panose="020B0604020202020204" pitchFamily="34" charset="0"/>
              <a:cs typeface="Arial" panose="020B0604020202020204" pitchFamily="34" charset="0"/>
            </a:endParaRPr>
          </a:p>
          <a:p>
            <a:pPr marL="342900" indent="-342900">
              <a:lnSpc>
                <a:spcPts val="5100"/>
              </a:lnSpc>
              <a:buFont typeface="+mj-lt"/>
              <a:buAutoNum type="arabicPeriod"/>
            </a:pPr>
            <a:r>
              <a:rPr lang="en-US" sz="1800" dirty="0">
                <a:solidFill>
                  <a:schemeClr val="bg1"/>
                </a:solidFill>
                <a:latin typeface="Arial" panose="020B0604020202020204" pitchFamily="34" charset="0"/>
                <a:cs typeface="Arial" panose="020B0604020202020204" pitchFamily="34" charset="0"/>
              </a:rPr>
              <a:t>Status Formular Student</a:t>
            </a:r>
          </a:p>
          <a:p>
            <a:pPr marL="342900" indent="-342900">
              <a:lnSpc>
                <a:spcPts val="5100"/>
              </a:lnSpc>
              <a:buFont typeface="+mj-lt"/>
              <a:buAutoNum type="arabicPeriod"/>
            </a:pPr>
            <a:r>
              <a:rPr lang="de-DE" sz="1800" dirty="0">
                <a:solidFill>
                  <a:schemeClr val="bg1"/>
                </a:solidFill>
                <a:latin typeface="Arial" panose="020B0604020202020204" pitchFamily="34" charset="0"/>
                <a:cs typeface="Arial" panose="020B0604020202020204" pitchFamily="34" charset="0"/>
              </a:rPr>
              <a:t>Status der Bezirksgruppen (Kurzüberblick)</a:t>
            </a:r>
          </a:p>
          <a:p>
            <a:pPr marL="342900" indent="-342900" algn="l">
              <a:lnSpc>
                <a:spcPts val="5100"/>
              </a:lnSpc>
              <a:buFont typeface="+mj-lt"/>
              <a:buAutoNum type="arabicPeriod"/>
            </a:pPr>
            <a:r>
              <a:rPr lang="de-DE" sz="1800" dirty="0">
                <a:latin typeface="Arial" panose="020B0604020202020204" pitchFamily="34" charset="0"/>
                <a:cs typeface="Arial" panose="020B0604020202020204" pitchFamily="34" charset="0"/>
              </a:rPr>
              <a:t>Sponsoring und Prämierungen</a:t>
            </a:r>
          </a:p>
        </p:txBody>
      </p:sp>
    </p:spTree>
    <p:extLst>
      <p:ext uri="{BB962C8B-B14F-4D97-AF65-F5344CB8AC3E}">
        <p14:creationId xmlns:p14="http://schemas.microsoft.com/office/powerpoint/2010/main" val="2378573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98D39-0F06-DA47-E638-4D327BD13EA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12988E3-9B35-226A-CEB7-9D748D214103}"/>
              </a:ext>
            </a:extLst>
          </p:cNvPr>
          <p:cNvSpPr>
            <a:spLocks noGrp="1"/>
          </p:cNvSpPr>
          <p:nvPr>
            <p:ph type="title"/>
          </p:nvPr>
        </p:nvSpPr>
        <p:spPr>
          <a:xfrm>
            <a:off x="503430" y="462363"/>
            <a:ext cx="7597844" cy="718145"/>
          </a:xfrm>
        </p:spPr>
        <p:txBody>
          <a:bodyPr/>
          <a:lstStyle/>
          <a:p>
            <a:r>
              <a:rPr lang="de-DE" sz="2800" dirty="0">
                <a:latin typeface="Arial" panose="020B0604020202020204" pitchFamily="34" charset="0"/>
                <a:cs typeface="Arial" panose="020B0604020202020204" pitchFamily="34" charset="0"/>
              </a:rPr>
              <a:t>1. Sponsoring und Prämierungen in Diskussion</a:t>
            </a:r>
          </a:p>
        </p:txBody>
      </p:sp>
      <p:sp>
        <p:nvSpPr>
          <p:cNvPr id="6" name="Datumsplatzhalter 5">
            <a:extLst>
              <a:ext uri="{FF2B5EF4-FFF2-40B4-BE49-F238E27FC236}">
                <a16:creationId xmlns:a16="http://schemas.microsoft.com/office/drawing/2014/main" id="{E200ADC6-C28C-141D-ED30-F9975B1A05C4}"/>
              </a:ext>
            </a:extLst>
          </p:cNvPr>
          <p:cNvSpPr>
            <a:spLocks noGrp="1"/>
          </p:cNvSpPr>
          <p:nvPr>
            <p:ph type="dt" sz="half" idx="13"/>
          </p:nvPr>
        </p:nvSpPr>
        <p:spPr>
          <a:prstGeom prst="rect">
            <a:avLst/>
          </a:prstGeom>
        </p:spPr>
        <p:txBody>
          <a:bodyPr/>
          <a:lstStyle/>
          <a:p>
            <a:fld id="{98C2E8A4-605C-484E-B19B-43368101F53B}"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B1CD7CC8-39A5-8277-6C94-3E71B14B27F9}"/>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graphicFrame>
        <p:nvGraphicFramePr>
          <p:cNvPr id="5" name="Tabelle 4">
            <a:extLst>
              <a:ext uri="{FF2B5EF4-FFF2-40B4-BE49-F238E27FC236}">
                <a16:creationId xmlns:a16="http://schemas.microsoft.com/office/drawing/2014/main" id="{FD073268-D2CE-58C3-EFE1-6996AC3DD848}"/>
              </a:ext>
            </a:extLst>
          </p:cNvPr>
          <p:cNvGraphicFramePr>
            <a:graphicFrameLocks noGrp="1"/>
          </p:cNvGraphicFramePr>
          <p:nvPr/>
        </p:nvGraphicFramePr>
        <p:xfrm>
          <a:off x="457702" y="1191421"/>
          <a:ext cx="7721095" cy="3332158"/>
        </p:xfrm>
        <a:graphic>
          <a:graphicData uri="http://schemas.openxmlformats.org/drawingml/2006/table">
            <a:tbl>
              <a:tblPr/>
              <a:tblGrid>
                <a:gridCol w="1536813">
                  <a:extLst>
                    <a:ext uri="{9D8B030D-6E8A-4147-A177-3AD203B41FA5}">
                      <a16:colId xmlns:a16="http://schemas.microsoft.com/office/drawing/2014/main" val="1353938075"/>
                    </a:ext>
                  </a:extLst>
                </a:gridCol>
                <a:gridCol w="1536813">
                  <a:extLst>
                    <a:ext uri="{9D8B030D-6E8A-4147-A177-3AD203B41FA5}">
                      <a16:colId xmlns:a16="http://schemas.microsoft.com/office/drawing/2014/main" val="3667915738"/>
                    </a:ext>
                  </a:extLst>
                </a:gridCol>
                <a:gridCol w="1536813">
                  <a:extLst>
                    <a:ext uri="{9D8B030D-6E8A-4147-A177-3AD203B41FA5}">
                      <a16:colId xmlns:a16="http://schemas.microsoft.com/office/drawing/2014/main" val="1035096833"/>
                    </a:ext>
                  </a:extLst>
                </a:gridCol>
                <a:gridCol w="777664">
                  <a:extLst>
                    <a:ext uri="{9D8B030D-6E8A-4147-A177-3AD203B41FA5}">
                      <a16:colId xmlns:a16="http://schemas.microsoft.com/office/drawing/2014/main" val="3882713893"/>
                    </a:ext>
                  </a:extLst>
                </a:gridCol>
                <a:gridCol w="777664">
                  <a:extLst>
                    <a:ext uri="{9D8B030D-6E8A-4147-A177-3AD203B41FA5}">
                      <a16:colId xmlns:a16="http://schemas.microsoft.com/office/drawing/2014/main" val="772665656"/>
                    </a:ext>
                  </a:extLst>
                </a:gridCol>
                <a:gridCol w="777664">
                  <a:extLst>
                    <a:ext uri="{9D8B030D-6E8A-4147-A177-3AD203B41FA5}">
                      <a16:colId xmlns:a16="http://schemas.microsoft.com/office/drawing/2014/main" val="3539541834"/>
                    </a:ext>
                  </a:extLst>
                </a:gridCol>
                <a:gridCol w="777664">
                  <a:extLst>
                    <a:ext uri="{9D8B030D-6E8A-4147-A177-3AD203B41FA5}">
                      <a16:colId xmlns:a16="http://schemas.microsoft.com/office/drawing/2014/main" val="3629883077"/>
                    </a:ext>
                  </a:extLst>
                </a:gridCol>
              </a:tblGrid>
              <a:tr h="114902">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Beschluss</a:t>
                      </a:r>
                    </a:p>
                  </a:txBody>
                  <a:tcPr marL="0" marR="0" marT="0" marB="0" anchor="b">
                    <a:lnL>
                      <a:noFill/>
                    </a:lnL>
                    <a:lnR>
                      <a:noFill/>
                    </a:lnR>
                    <a:lnT>
                      <a:noFill/>
                    </a:lnT>
                    <a:lnB>
                      <a:noFill/>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Werte</a:t>
                      </a:r>
                    </a:p>
                  </a:txBody>
                  <a:tcPr marL="0" marR="0" marT="0" marB="0" anchor="b">
                    <a:lnL>
                      <a:noFill/>
                    </a:lnL>
                    <a:lnR>
                      <a:noFill/>
                    </a:lnR>
                    <a:lnT>
                      <a:noFill/>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extLst>
                  <a:ext uri="{0D108BD9-81ED-4DB2-BD59-A6C34878D82A}">
                    <a16:rowId xmlns:a16="http://schemas.microsoft.com/office/drawing/2014/main" val="3778682169"/>
                  </a:ext>
                </a:extLst>
              </a:tr>
              <a:tr h="229804">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Klärung</a:t>
                      </a:r>
                    </a:p>
                  </a:txBody>
                  <a:tcPr marL="0" marR="0" marT="0" marB="0" anchor="b">
                    <a:lnL>
                      <a:noFill/>
                    </a:lnL>
                    <a:lnR>
                      <a:noFill/>
                    </a:lnR>
                    <a:lnT>
                      <a:noFill/>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Gesamt: Anzahl von Beschluss2</a:t>
                      </a:r>
                    </a:p>
                  </a:txBody>
                  <a:tcPr marL="0" marR="0" marT="0" marB="0" anchor="b">
                    <a:lnL>
                      <a:noFill/>
                    </a:lnL>
                    <a:lnR>
                      <a:noFill/>
                    </a:lnR>
                    <a:lnT>
                      <a:noFill/>
                    </a:lnT>
                    <a:lnB>
                      <a:noFill/>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Gesamt: Summe von Betrag ( EUR )</a:t>
                      </a:r>
                    </a:p>
                  </a:txBody>
                  <a:tcPr marL="0" marR="0" marT="0" marB="0" anchor="b">
                    <a:lnL>
                      <a:noFill/>
                    </a:lnL>
                    <a:lnR>
                      <a:noFill/>
                    </a:lnR>
                    <a:lnT>
                      <a:noFill/>
                    </a:lnT>
                    <a:lnB>
                      <a:noFill/>
                    </a:lnB>
                    <a:solidFill>
                      <a:srgbClr val="C0E6F5"/>
                    </a:solidFill>
                  </a:tcPr>
                </a:tc>
                <a:extLst>
                  <a:ext uri="{0D108BD9-81ED-4DB2-BD59-A6C34878D82A}">
                    <a16:rowId xmlns:a16="http://schemas.microsoft.com/office/drawing/2014/main" val="3167979393"/>
                  </a:ext>
                </a:extLst>
              </a:tr>
              <a:tr h="229804">
                <a:tc>
                  <a:txBody>
                    <a:bodyPr/>
                    <a:lstStyle/>
                    <a:p>
                      <a:pPr algn="l" fontAlgn="b"/>
                      <a:r>
                        <a:rPr lang="de-DE" sz="700" b="1" i="0" u="none" strike="noStrike">
                          <a:solidFill>
                            <a:srgbClr val="000000"/>
                          </a:solidFill>
                          <a:effectLst/>
                          <a:latin typeface="Aptos Narrow" panose="020B0004020202020204" pitchFamily="34" charset="0"/>
                        </a:rPr>
                        <a:t>Art</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Institution</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Bemerkung</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Anzahl von Beschluss2</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700" b="1" i="0" u="none" strike="noStrike">
                          <a:solidFill>
                            <a:srgbClr val="000000"/>
                          </a:solidFill>
                          <a:effectLst/>
                          <a:latin typeface="Aptos Narrow" panose="020B0004020202020204" pitchFamily="34" charset="0"/>
                        </a:rPr>
                        <a:t>Summe von Betrag ( EUR )</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787659282"/>
                  </a:ext>
                </a:extLst>
              </a:tr>
              <a:tr h="114902">
                <a:tc>
                  <a:txBody>
                    <a:bodyPr/>
                    <a:lstStyle/>
                    <a:p>
                      <a:pPr algn="l" fontAlgn="b"/>
                      <a:r>
                        <a:rPr lang="de-DE" sz="700" b="1" i="0" u="none" strike="noStrike">
                          <a:solidFill>
                            <a:srgbClr val="000000"/>
                          </a:solidFill>
                          <a:effectLst/>
                          <a:latin typeface="Aptos Narrow" panose="020B0004020202020204" pitchFamily="34" charset="0"/>
                        </a:rPr>
                        <a:t>Mitgliedschaft</a:t>
                      </a:r>
                    </a:p>
                  </a:txBody>
                  <a:tcPr marL="0" marR="0" marT="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l" fontAlgn="b"/>
                      <a:r>
                        <a:rPr lang="de-DE" sz="700" b="1" i="0" u="none" strike="noStrike">
                          <a:solidFill>
                            <a:srgbClr val="000000"/>
                          </a:solidFill>
                          <a:effectLst/>
                          <a:latin typeface="Aptos Narrow" panose="020B0004020202020204" pitchFamily="34" charset="0"/>
                        </a:rPr>
                        <a:t>DIN-ANP</a:t>
                      </a:r>
                    </a:p>
                  </a:txBody>
                  <a:tcPr marL="0" marR="0" marT="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l" fontAlgn="b"/>
                      <a:r>
                        <a:rPr lang="de-DE" sz="700" b="0" i="0" u="none" strike="noStrike">
                          <a:solidFill>
                            <a:srgbClr val="000000"/>
                          </a:solidFill>
                          <a:effectLst/>
                          <a:latin typeface="Aptos Narrow" panose="020B0004020202020204" pitchFamily="34" charset="0"/>
                        </a:rPr>
                        <a:t>(Leer)</a:t>
                      </a:r>
                    </a:p>
                  </a:txBody>
                  <a:tcPr marL="0" marR="0" marT="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0</a:t>
                      </a:r>
                    </a:p>
                  </a:txBody>
                  <a:tcPr marL="0" marR="0" marT="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0</a:t>
                      </a:r>
                    </a:p>
                  </a:txBody>
                  <a:tcPr marL="0" marR="0" marT="0" marB="0" anchor="b">
                    <a:lnL>
                      <a:noFill/>
                    </a:lnL>
                    <a:lnR>
                      <a:noFill/>
                    </a:lnR>
                    <a:lnT w="6350" cap="flat" cmpd="sng" algn="ctr">
                      <a:solidFill>
                        <a:srgbClr val="44B3E1"/>
                      </a:solidFill>
                      <a:prstDash val="solid"/>
                      <a:round/>
                      <a:headEnd type="none" w="med" len="med"/>
                      <a:tailEnd type="none" w="med" len="med"/>
                    </a:lnT>
                    <a:lnB>
                      <a:noFill/>
                    </a:lnB>
                    <a:noFill/>
                  </a:tcPr>
                </a:tc>
                <a:extLst>
                  <a:ext uri="{0D108BD9-81ED-4DB2-BD59-A6C34878D82A}">
                    <a16:rowId xmlns:a16="http://schemas.microsoft.com/office/drawing/2014/main" val="231977662"/>
                  </a:ext>
                </a:extLst>
              </a:tr>
              <a:tr h="229804">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700" b="1" i="0" u="none" strike="noStrike">
                          <a:solidFill>
                            <a:srgbClr val="000000"/>
                          </a:solidFill>
                          <a:effectLst/>
                          <a:latin typeface="Aptos Narrow" panose="020B0004020202020204" pitchFamily="34" charset="0"/>
                        </a:rPr>
                        <a:t>Förderkreis Ing. Studium, Erlangen</a:t>
                      </a:r>
                    </a:p>
                  </a:txBody>
                  <a:tcPr marL="0" marR="0" marT="0" marB="0" anchor="b">
                    <a:lnL>
                      <a:noFill/>
                    </a:lnL>
                    <a:lnR>
                      <a:noFill/>
                    </a:lnR>
                    <a:lnT>
                      <a:noFill/>
                    </a:lnT>
                    <a:lnB>
                      <a:noFill/>
                    </a:lnB>
                    <a:noFill/>
                  </a:tcPr>
                </a:tc>
                <a:tc>
                  <a:txBody>
                    <a:bodyPr/>
                    <a:lstStyle/>
                    <a:p>
                      <a:pPr algn="l" fontAlgn="b"/>
                      <a:r>
                        <a:rPr lang="de-DE" sz="700" b="0" i="0" u="none" strike="noStrike">
                          <a:solidFill>
                            <a:srgbClr val="000000"/>
                          </a:solidFill>
                          <a:effectLst/>
                          <a:latin typeface="Aptos Narrow" panose="020B0004020202020204" pitchFamily="34" charset="0"/>
                        </a:rPr>
                        <a:t>ohne Beitrag</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0</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1929858144"/>
                  </a:ext>
                </a:extLst>
              </a:tr>
              <a:tr h="114902">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700" b="1" i="0" u="none" strike="noStrike">
                          <a:solidFill>
                            <a:srgbClr val="000000"/>
                          </a:solidFill>
                          <a:effectLst/>
                          <a:latin typeface="Aptos Narrow" panose="020B0004020202020204" pitchFamily="34" charset="0"/>
                        </a:rPr>
                        <a:t>Hochschulverein-Coburg</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7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103</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103</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557011459"/>
                  </a:ext>
                </a:extLst>
              </a:tr>
              <a:tr h="114902">
                <a:tc>
                  <a:txBody>
                    <a:bodyPr/>
                    <a:lstStyle/>
                    <a:p>
                      <a:pPr algn="l" fontAlgn="b"/>
                      <a:r>
                        <a:rPr lang="de-DE" sz="700" b="1" i="0" u="none" strike="noStrike">
                          <a:solidFill>
                            <a:srgbClr val="000000"/>
                          </a:solidFill>
                          <a:effectLst/>
                          <a:latin typeface="Aptos Narrow" panose="020B0004020202020204" pitchFamily="34" charset="0"/>
                        </a:rPr>
                        <a:t>Mitgliedschaft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3</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103</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3</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103</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557940549"/>
                  </a:ext>
                </a:extLst>
              </a:tr>
              <a:tr h="229804">
                <a:tc>
                  <a:txBody>
                    <a:bodyPr/>
                    <a:lstStyle/>
                    <a:p>
                      <a:pPr algn="l" fontAlgn="b"/>
                      <a:r>
                        <a:rPr lang="de-DE" sz="700" b="1" i="0" u="none" strike="noStrike">
                          <a:solidFill>
                            <a:srgbClr val="000000"/>
                          </a:solidFill>
                          <a:effectLst/>
                          <a:latin typeface="Aptos Narrow" panose="020B0004020202020204" pitchFamily="34" charset="0"/>
                        </a:rPr>
                        <a:t>Prämierungen - Diplom-/ Master-/ Bachelorarbeiten</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700" b="1" i="0" u="none" strike="noStrike">
                          <a:solidFill>
                            <a:srgbClr val="000000"/>
                          </a:solidFill>
                          <a:effectLst/>
                          <a:latin typeface="Aptos Narrow" panose="020B0004020202020204" pitchFamily="34" charset="0"/>
                        </a:rPr>
                        <a:t>Amberg            2 x 500,00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700" b="0" i="0" u="none" strike="noStrike">
                          <a:solidFill>
                            <a:srgbClr val="000000"/>
                          </a:solidFill>
                          <a:effectLst/>
                          <a:latin typeface="Aptos Narrow" panose="020B0004020202020204" pitchFamily="34" charset="0"/>
                        </a:rPr>
                        <a:t>(Leer)</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extLst>
                  <a:ext uri="{0D108BD9-81ED-4DB2-BD59-A6C34878D82A}">
                    <a16:rowId xmlns:a16="http://schemas.microsoft.com/office/drawing/2014/main" val="1936158155"/>
                  </a:ext>
                </a:extLst>
              </a:tr>
              <a:tr h="114902">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700" b="1" i="0" u="none" strike="noStrike">
                          <a:solidFill>
                            <a:srgbClr val="000000"/>
                          </a:solidFill>
                          <a:effectLst/>
                          <a:latin typeface="Aptos Narrow" panose="020B0004020202020204" pitchFamily="34" charset="0"/>
                        </a:rPr>
                        <a:t>Ansbach          2 x 500,00</a:t>
                      </a:r>
                    </a:p>
                  </a:txBody>
                  <a:tcPr marL="0" marR="0" marT="0" marB="0" anchor="b">
                    <a:lnL>
                      <a:noFill/>
                    </a:lnL>
                    <a:lnR>
                      <a:noFill/>
                    </a:lnR>
                    <a:lnT>
                      <a:noFill/>
                    </a:lnT>
                    <a:lnB>
                      <a:noFill/>
                    </a:lnB>
                    <a:noFill/>
                  </a:tcPr>
                </a:tc>
                <a:tc>
                  <a:txBody>
                    <a:bodyPr/>
                    <a:lstStyle/>
                    <a:p>
                      <a:pPr algn="l" fontAlgn="b"/>
                      <a:r>
                        <a:rPr lang="de-DE" sz="7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extLst>
                  <a:ext uri="{0D108BD9-81ED-4DB2-BD59-A6C34878D82A}">
                    <a16:rowId xmlns:a16="http://schemas.microsoft.com/office/drawing/2014/main" val="3165116692"/>
                  </a:ext>
                </a:extLst>
              </a:tr>
              <a:tr h="229804">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700" b="1" i="0" u="none" strike="noStrike">
                          <a:solidFill>
                            <a:srgbClr val="000000"/>
                          </a:solidFill>
                          <a:effectLst/>
                          <a:latin typeface="Aptos Narrow" panose="020B0004020202020204" pitchFamily="34" charset="0"/>
                        </a:rPr>
                        <a:t>Preis OTH Regensburg</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700" b="0" i="0" u="none" strike="noStrike">
                          <a:solidFill>
                            <a:srgbClr val="000000"/>
                          </a:solidFill>
                          <a:effectLst/>
                          <a:latin typeface="Aptos Narrow" panose="020B0004020202020204" pitchFamily="34" charset="0"/>
                        </a:rPr>
                        <a:t>einmalig; Festigung der Zusammenarbeit mit der OTH RBG</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1200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1200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4101033285"/>
                  </a:ext>
                </a:extLst>
              </a:tr>
              <a:tr h="229804">
                <a:tc>
                  <a:txBody>
                    <a:bodyPr/>
                    <a:lstStyle/>
                    <a:p>
                      <a:pPr algn="l" fontAlgn="b"/>
                      <a:r>
                        <a:rPr lang="de-DE" sz="700" b="1" i="0" u="none" strike="noStrike">
                          <a:solidFill>
                            <a:srgbClr val="000000"/>
                          </a:solidFill>
                          <a:effectLst/>
                          <a:latin typeface="Aptos Narrow" panose="020B0004020202020204" pitchFamily="34" charset="0"/>
                        </a:rPr>
                        <a:t>Prämierungen - Diplom-/ Master-/ Bachelorarbeiten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3</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3200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3</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3200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945907776"/>
                  </a:ext>
                </a:extLst>
              </a:tr>
              <a:tr h="114902">
                <a:tc>
                  <a:txBody>
                    <a:bodyPr/>
                    <a:lstStyle/>
                    <a:p>
                      <a:pPr algn="l" fontAlgn="b"/>
                      <a:r>
                        <a:rPr lang="de-DE" sz="700" b="1" i="0" u="none" strike="noStrike">
                          <a:solidFill>
                            <a:srgbClr val="000000"/>
                          </a:solidFill>
                          <a:effectLst/>
                          <a:latin typeface="Aptos Narrow" panose="020B0004020202020204" pitchFamily="34" charset="0"/>
                        </a:rPr>
                        <a:t>Schülerforen</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700" b="1" i="0" u="none" strike="noStrike">
                          <a:solidFill>
                            <a:srgbClr val="000000"/>
                          </a:solidFill>
                          <a:effectLst/>
                          <a:latin typeface="Aptos Narrow" panose="020B0004020202020204" pitchFamily="34" charset="0"/>
                        </a:rPr>
                        <a:t>Amberg                   (3-jährig)</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700" b="0" i="0" u="none" strike="noStrike">
                          <a:solidFill>
                            <a:srgbClr val="000000"/>
                          </a:solidFill>
                          <a:effectLst/>
                          <a:latin typeface="Aptos Narrow" panose="020B0004020202020204" pitchFamily="34" charset="0"/>
                        </a:rPr>
                        <a:t>Klärung Notwendig</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2500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2500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719406876"/>
                  </a:ext>
                </a:extLst>
              </a:tr>
              <a:tr h="114902">
                <a:tc>
                  <a:txBody>
                    <a:bodyPr/>
                    <a:lstStyle/>
                    <a:p>
                      <a:pPr algn="l" fontAlgn="b"/>
                      <a:r>
                        <a:rPr lang="de-DE" sz="700" b="1" i="0" u="none" strike="noStrike">
                          <a:solidFill>
                            <a:srgbClr val="000000"/>
                          </a:solidFill>
                          <a:effectLst/>
                          <a:latin typeface="Aptos Narrow" panose="020B0004020202020204" pitchFamily="34" charset="0"/>
                        </a:rPr>
                        <a:t>Schülerforen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2500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2500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583011389"/>
                  </a:ext>
                </a:extLst>
              </a:tr>
              <a:tr h="229804">
                <a:tc>
                  <a:txBody>
                    <a:bodyPr/>
                    <a:lstStyle/>
                    <a:p>
                      <a:pPr algn="l" fontAlgn="b"/>
                      <a:r>
                        <a:rPr lang="de-DE" sz="700" b="1" i="0" u="none" strike="noStrike">
                          <a:solidFill>
                            <a:srgbClr val="000000"/>
                          </a:solidFill>
                          <a:effectLst/>
                          <a:latin typeface="Aptos Narrow" panose="020B0004020202020204" pitchFamily="34" charset="0"/>
                        </a:rPr>
                        <a:t>Spenden</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700" b="1" i="0" u="none" strike="noStrike">
                          <a:solidFill>
                            <a:srgbClr val="000000"/>
                          </a:solidFill>
                          <a:effectLst/>
                          <a:latin typeface="Aptos Narrow" panose="020B0004020202020204" pitchFamily="34" charset="0"/>
                        </a:rPr>
                        <a:t>Förderkreis Ing. Studium, Erlangen</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700" b="0" i="0" u="none" strike="noStrike">
                          <a:solidFill>
                            <a:srgbClr val="000000"/>
                          </a:solidFill>
                          <a:effectLst/>
                          <a:latin typeface="Aptos Narrow" panose="020B0004020202020204" pitchFamily="34" charset="0"/>
                        </a:rPr>
                        <a:t>Gestrichen</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1131598840"/>
                  </a:ext>
                </a:extLst>
              </a:tr>
              <a:tr h="114902">
                <a:tc>
                  <a:txBody>
                    <a:bodyPr/>
                    <a:lstStyle/>
                    <a:p>
                      <a:pPr algn="l" fontAlgn="b"/>
                      <a:r>
                        <a:rPr lang="de-DE" sz="700" b="1" i="0" u="none" strike="noStrike">
                          <a:solidFill>
                            <a:srgbClr val="000000"/>
                          </a:solidFill>
                          <a:effectLst/>
                          <a:latin typeface="Aptos Narrow" panose="020B0004020202020204" pitchFamily="34" charset="0"/>
                        </a:rPr>
                        <a:t>Spenden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1781810649"/>
                  </a:ext>
                </a:extLst>
              </a:tr>
              <a:tr h="114902">
                <a:tc>
                  <a:txBody>
                    <a:bodyPr/>
                    <a:lstStyle/>
                    <a:p>
                      <a:pPr algn="l" fontAlgn="b"/>
                      <a:r>
                        <a:rPr lang="de-DE" sz="700" b="1" i="0" u="none" strike="noStrike">
                          <a:solidFill>
                            <a:srgbClr val="000000"/>
                          </a:solidFill>
                          <a:effectLst/>
                          <a:latin typeface="Aptos Narrow" panose="020B0004020202020204" pitchFamily="34" charset="0"/>
                        </a:rPr>
                        <a:t>Sponsoring</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700" b="1" i="0" u="none" strike="noStrike">
                          <a:solidFill>
                            <a:srgbClr val="000000"/>
                          </a:solidFill>
                          <a:effectLst/>
                          <a:latin typeface="Aptos Narrow" panose="020B0004020202020204" pitchFamily="34" charset="0"/>
                        </a:rPr>
                        <a:t>Technik Dialog</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700" b="0" i="0" u="none" strike="noStrike">
                          <a:solidFill>
                            <a:srgbClr val="000000"/>
                          </a:solidFill>
                          <a:effectLst/>
                          <a:latin typeface="Aptos Narrow" panose="020B0004020202020204" pitchFamily="34" charset="0"/>
                        </a:rPr>
                        <a:t>??</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252811783"/>
                  </a:ext>
                </a:extLst>
              </a:tr>
              <a:tr h="114902">
                <a:tc>
                  <a:txBody>
                    <a:bodyPr/>
                    <a:lstStyle/>
                    <a:p>
                      <a:pPr algn="l" fontAlgn="b"/>
                      <a:r>
                        <a:rPr lang="de-DE" sz="700" b="1" i="0" u="none" strike="noStrike">
                          <a:solidFill>
                            <a:srgbClr val="000000"/>
                          </a:solidFill>
                          <a:effectLst/>
                          <a:latin typeface="Aptos Narrow" panose="020B0004020202020204" pitchFamily="34" charset="0"/>
                        </a:rPr>
                        <a:t>Sponsoring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00696059"/>
                  </a:ext>
                </a:extLst>
              </a:tr>
              <a:tr h="114902">
                <a:tc>
                  <a:txBody>
                    <a:bodyPr/>
                    <a:lstStyle/>
                    <a:p>
                      <a:pPr algn="l" fontAlgn="b"/>
                      <a:r>
                        <a:rPr lang="de-DE" sz="700" b="1" i="0" u="none" strike="noStrike">
                          <a:solidFill>
                            <a:srgbClr val="000000"/>
                          </a:solidFill>
                          <a:effectLst/>
                          <a:latin typeface="Aptos Narrow" panose="020B0004020202020204" pitchFamily="34" charset="0"/>
                        </a:rPr>
                        <a:t>SuJ-Veranstaltungen</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700" b="1" i="0" u="none" strike="noStrike">
                          <a:solidFill>
                            <a:srgbClr val="000000"/>
                          </a:solidFill>
                          <a:effectLst/>
                          <a:latin typeface="Aptos Narrow" panose="020B0004020202020204" pitchFamily="34" charset="0"/>
                        </a:rPr>
                        <a:t>Bayerntreffen          (150,-x4)</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700" b="0" i="0" u="none" strike="noStrike">
                          <a:solidFill>
                            <a:srgbClr val="000000"/>
                          </a:solidFill>
                          <a:effectLst/>
                          <a:latin typeface="Aptos Narrow" panose="020B0004020202020204" pitchFamily="34" charset="0"/>
                        </a:rPr>
                        <a:t>(Leer)</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600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600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extLst>
                  <a:ext uri="{0D108BD9-81ED-4DB2-BD59-A6C34878D82A}">
                    <a16:rowId xmlns:a16="http://schemas.microsoft.com/office/drawing/2014/main" val="1898898775"/>
                  </a:ext>
                </a:extLst>
              </a:tr>
              <a:tr h="114902">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700" b="1" i="0" u="none" strike="noStrike">
                          <a:solidFill>
                            <a:srgbClr val="000000"/>
                          </a:solidFill>
                          <a:effectLst/>
                          <a:latin typeface="Aptos Narrow" panose="020B0004020202020204" pitchFamily="34" charset="0"/>
                        </a:rPr>
                        <a:t>Delegiertentreffen  (250,-x4)</a:t>
                      </a:r>
                    </a:p>
                  </a:txBody>
                  <a:tcPr marL="0" marR="0" marT="0" marB="0" anchor="b">
                    <a:lnL>
                      <a:noFill/>
                    </a:lnL>
                    <a:lnR>
                      <a:noFill/>
                    </a:lnR>
                    <a:lnT>
                      <a:noFill/>
                    </a:lnT>
                    <a:lnB>
                      <a:noFill/>
                    </a:lnB>
                    <a:noFill/>
                  </a:tcPr>
                </a:tc>
                <a:tc>
                  <a:txBody>
                    <a:bodyPr/>
                    <a:lstStyle/>
                    <a:p>
                      <a:pPr algn="l" fontAlgn="b"/>
                      <a:r>
                        <a:rPr lang="de-DE" sz="7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extLst>
                  <a:ext uri="{0D108BD9-81ED-4DB2-BD59-A6C34878D82A}">
                    <a16:rowId xmlns:a16="http://schemas.microsoft.com/office/drawing/2014/main" val="2253796911"/>
                  </a:ext>
                </a:extLst>
              </a:tr>
              <a:tr h="114902">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700" b="1" i="0" u="none" strike="noStrike">
                          <a:solidFill>
                            <a:srgbClr val="000000"/>
                          </a:solidFill>
                          <a:effectLst/>
                          <a:latin typeface="Aptos Narrow" panose="020B0004020202020204" pitchFamily="34" charset="0"/>
                        </a:rPr>
                        <a:t>Kongress  (2-jährig / 250,-x4)</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7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487622031"/>
                  </a:ext>
                </a:extLst>
              </a:tr>
              <a:tr h="114902">
                <a:tc>
                  <a:txBody>
                    <a:bodyPr/>
                    <a:lstStyle/>
                    <a:p>
                      <a:pPr algn="l" fontAlgn="b"/>
                      <a:r>
                        <a:rPr lang="de-DE" sz="700" b="1" i="0" u="none" strike="noStrike">
                          <a:solidFill>
                            <a:srgbClr val="000000"/>
                          </a:solidFill>
                          <a:effectLst/>
                          <a:latin typeface="Aptos Narrow" panose="020B0004020202020204" pitchFamily="34" charset="0"/>
                        </a:rPr>
                        <a:t>SuJ-Veranstaltungen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3</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2600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3</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b"/>
                      <a:r>
                        <a:rPr lang="de-DE" sz="700" b="1" i="0" u="none" strike="noStrike">
                          <a:solidFill>
                            <a:srgbClr val="000000"/>
                          </a:solidFill>
                          <a:effectLst/>
                          <a:latin typeface="Aptos Narrow" panose="020B0004020202020204" pitchFamily="34" charset="0"/>
                        </a:rPr>
                        <a:t>2600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944739744"/>
                  </a:ext>
                </a:extLst>
              </a:tr>
              <a:tr h="114902">
                <a:tc>
                  <a:txBody>
                    <a:bodyPr/>
                    <a:lstStyle/>
                    <a:p>
                      <a:pPr algn="l" fontAlgn="b"/>
                      <a:r>
                        <a:rPr lang="de-DE" sz="700" b="1" i="0" u="none" strike="noStrike">
                          <a:solidFill>
                            <a:srgbClr val="000000"/>
                          </a:solidFill>
                          <a:effectLst/>
                          <a:latin typeface="Aptos Narrow" panose="020B0004020202020204" pitchFamily="34" charset="0"/>
                        </a:rPr>
                        <a:t>Gesamtergebnis</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l" fontAlgn="b"/>
                      <a:endParaRPr lang="de-DE" sz="7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700" b="1" i="0" u="none" strike="noStrike">
                          <a:solidFill>
                            <a:srgbClr val="000000"/>
                          </a:solidFill>
                          <a:effectLst/>
                          <a:latin typeface="Aptos Narrow" panose="020B0004020202020204" pitchFamily="34" charset="0"/>
                        </a:rPr>
                        <a:t>12</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700" b="1" i="0" u="none" strike="noStrike">
                          <a:solidFill>
                            <a:srgbClr val="000000"/>
                          </a:solidFill>
                          <a:effectLst/>
                          <a:latin typeface="Aptos Narrow" panose="020B0004020202020204" pitchFamily="34" charset="0"/>
                        </a:rPr>
                        <a:t>9403</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700" b="1" i="0" u="none" strike="noStrike">
                          <a:solidFill>
                            <a:srgbClr val="000000"/>
                          </a:solidFill>
                          <a:effectLst/>
                          <a:latin typeface="Aptos Narrow" panose="020B0004020202020204" pitchFamily="34" charset="0"/>
                        </a:rPr>
                        <a:t>12</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700" b="1" i="0" u="none" strike="noStrike" dirty="0">
                          <a:solidFill>
                            <a:srgbClr val="000000"/>
                          </a:solidFill>
                          <a:effectLst/>
                          <a:latin typeface="Aptos Narrow" panose="020B0004020202020204" pitchFamily="34" charset="0"/>
                        </a:rPr>
                        <a:t>9403</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extLst>
                  <a:ext uri="{0D108BD9-81ED-4DB2-BD59-A6C34878D82A}">
                    <a16:rowId xmlns:a16="http://schemas.microsoft.com/office/drawing/2014/main" val="3114505125"/>
                  </a:ext>
                </a:extLst>
              </a:tr>
            </a:tbl>
          </a:graphicData>
        </a:graphic>
      </p:graphicFrame>
    </p:spTree>
    <p:extLst>
      <p:ext uri="{BB962C8B-B14F-4D97-AF65-F5344CB8AC3E}">
        <p14:creationId xmlns:p14="http://schemas.microsoft.com/office/powerpoint/2010/main" val="1219564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1695B-DEF8-90D6-29BC-9DE8D0547B9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076BF11-C2F5-E5C7-4AB5-1435193599E7}"/>
              </a:ext>
            </a:extLst>
          </p:cNvPr>
          <p:cNvSpPr>
            <a:spLocks noGrp="1"/>
          </p:cNvSpPr>
          <p:nvPr>
            <p:ph type="title"/>
          </p:nvPr>
        </p:nvSpPr>
        <p:spPr>
          <a:xfrm>
            <a:off x="503429" y="462363"/>
            <a:ext cx="8259571" cy="718145"/>
          </a:xfrm>
        </p:spPr>
        <p:txBody>
          <a:bodyPr/>
          <a:lstStyle/>
          <a:p>
            <a:r>
              <a:rPr lang="de-DE" sz="2400" dirty="0">
                <a:latin typeface="Arial" panose="020B0604020202020204" pitchFamily="34" charset="0"/>
                <a:cs typeface="Arial" panose="020B0604020202020204" pitchFamily="34" charset="0"/>
              </a:rPr>
              <a:t>2. Sponsoring und Prämierungen in </a:t>
            </a:r>
            <a:r>
              <a:rPr lang="de-DE" sz="2400" dirty="0" err="1">
                <a:latin typeface="Arial" panose="020B0604020202020204" pitchFamily="34" charset="0"/>
                <a:cs typeface="Arial" panose="020B0604020202020204" pitchFamily="34" charset="0"/>
              </a:rPr>
              <a:t>Emfehlung</a:t>
            </a:r>
            <a:r>
              <a:rPr lang="de-DE" sz="2400" dirty="0">
                <a:latin typeface="Arial" panose="020B0604020202020204" pitchFamily="34" charset="0"/>
                <a:cs typeface="Arial" panose="020B0604020202020204" pitchFamily="34" charset="0"/>
              </a:rPr>
              <a:t> zur Freigabe</a:t>
            </a:r>
          </a:p>
        </p:txBody>
      </p:sp>
      <p:sp>
        <p:nvSpPr>
          <p:cNvPr id="6" name="Datumsplatzhalter 5">
            <a:extLst>
              <a:ext uri="{FF2B5EF4-FFF2-40B4-BE49-F238E27FC236}">
                <a16:creationId xmlns:a16="http://schemas.microsoft.com/office/drawing/2014/main" id="{F694B89D-21F1-7DFF-451C-1411F67F274D}"/>
              </a:ext>
            </a:extLst>
          </p:cNvPr>
          <p:cNvSpPr>
            <a:spLocks noGrp="1"/>
          </p:cNvSpPr>
          <p:nvPr>
            <p:ph type="dt" sz="half" idx="13"/>
          </p:nvPr>
        </p:nvSpPr>
        <p:spPr>
          <a:prstGeom prst="rect">
            <a:avLst/>
          </a:prstGeom>
        </p:spPr>
        <p:txBody>
          <a:bodyPr/>
          <a:lstStyle/>
          <a:p>
            <a:fld id="{98C2E8A4-605C-484E-B19B-43368101F53B}"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sp>
        <p:nvSpPr>
          <p:cNvPr id="2" name="Fußzeilenplatzhalter 1">
            <a:extLst>
              <a:ext uri="{FF2B5EF4-FFF2-40B4-BE49-F238E27FC236}">
                <a16:creationId xmlns:a16="http://schemas.microsoft.com/office/drawing/2014/main" id="{C278583C-8474-6D1E-AFE7-AF87272893F1}"/>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graphicFrame>
        <p:nvGraphicFramePr>
          <p:cNvPr id="7" name="Tabelle 6">
            <a:extLst>
              <a:ext uri="{FF2B5EF4-FFF2-40B4-BE49-F238E27FC236}">
                <a16:creationId xmlns:a16="http://schemas.microsoft.com/office/drawing/2014/main" id="{743B4B50-3198-354D-365E-0930D79FA261}"/>
              </a:ext>
            </a:extLst>
          </p:cNvPr>
          <p:cNvGraphicFramePr>
            <a:graphicFrameLocks noGrp="1"/>
          </p:cNvGraphicFramePr>
          <p:nvPr/>
        </p:nvGraphicFramePr>
        <p:xfrm>
          <a:off x="467870" y="910529"/>
          <a:ext cx="8295131" cy="4389120"/>
        </p:xfrm>
        <a:graphic>
          <a:graphicData uri="http://schemas.openxmlformats.org/drawingml/2006/table">
            <a:tbl>
              <a:tblPr/>
              <a:tblGrid>
                <a:gridCol w="1296855">
                  <a:extLst>
                    <a:ext uri="{9D8B030D-6E8A-4147-A177-3AD203B41FA5}">
                      <a16:colId xmlns:a16="http://schemas.microsoft.com/office/drawing/2014/main" val="418389001"/>
                    </a:ext>
                  </a:extLst>
                </a:gridCol>
                <a:gridCol w="1557807">
                  <a:extLst>
                    <a:ext uri="{9D8B030D-6E8A-4147-A177-3AD203B41FA5}">
                      <a16:colId xmlns:a16="http://schemas.microsoft.com/office/drawing/2014/main" val="3920339584"/>
                    </a:ext>
                  </a:extLst>
                </a:gridCol>
                <a:gridCol w="1502453">
                  <a:extLst>
                    <a:ext uri="{9D8B030D-6E8A-4147-A177-3AD203B41FA5}">
                      <a16:colId xmlns:a16="http://schemas.microsoft.com/office/drawing/2014/main" val="249092116"/>
                    </a:ext>
                  </a:extLst>
                </a:gridCol>
                <a:gridCol w="656336">
                  <a:extLst>
                    <a:ext uri="{9D8B030D-6E8A-4147-A177-3AD203B41FA5}">
                      <a16:colId xmlns:a16="http://schemas.microsoft.com/office/drawing/2014/main" val="481306374"/>
                    </a:ext>
                  </a:extLst>
                </a:gridCol>
                <a:gridCol w="656336">
                  <a:extLst>
                    <a:ext uri="{9D8B030D-6E8A-4147-A177-3AD203B41FA5}">
                      <a16:colId xmlns:a16="http://schemas.microsoft.com/office/drawing/2014/main" val="2706488598"/>
                    </a:ext>
                  </a:extLst>
                </a:gridCol>
                <a:gridCol w="656336">
                  <a:extLst>
                    <a:ext uri="{9D8B030D-6E8A-4147-A177-3AD203B41FA5}">
                      <a16:colId xmlns:a16="http://schemas.microsoft.com/office/drawing/2014/main" val="231518900"/>
                    </a:ext>
                  </a:extLst>
                </a:gridCol>
                <a:gridCol w="656336">
                  <a:extLst>
                    <a:ext uri="{9D8B030D-6E8A-4147-A177-3AD203B41FA5}">
                      <a16:colId xmlns:a16="http://schemas.microsoft.com/office/drawing/2014/main" val="296926576"/>
                    </a:ext>
                  </a:extLst>
                </a:gridCol>
                <a:gridCol w="656336">
                  <a:extLst>
                    <a:ext uri="{9D8B030D-6E8A-4147-A177-3AD203B41FA5}">
                      <a16:colId xmlns:a16="http://schemas.microsoft.com/office/drawing/2014/main" val="1421610548"/>
                    </a:ext>
                  </a:extLst>
                </a:gridCol>
                <a:gridCol w="656336">
                  <a:extLst>
                    <a:ext uri="{9D8B030D-6E8A-4147-A177-3AD203B41FA5}">
                      <a16:colId xmlns:a16="http://schemas.microsoft.com/office/drawing/2014/main" val="2221922503"/>
                    </a:ext>
                  </a:extLst>
                </a:gridCol>
              </a:tblGrid>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Beschluss</a:t>
                      </a:r>
                    </a:p>
                  </a:txBody>
                  <a:tcPr marL="0" marR="0" marT="0" marB="0" anchor="b">
                    <a:lnL>
                      <a:noFill/>
                    </a:lnL>
                    <a:lnR>
                      <a:noFill/>
                    </a:lnR>
                    <a:lnT>
                      <a:noFill/>
                    </a:lnT>
                    <a:lnB>
                      <a:noFill/>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Werte</a:t>
                      </a: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extLst>
                  <a:ext uri="{0D108BD9-81ED-4DB2-BD59-A6C34878D82A}">
                    <a16:rowId xmlns:a16="http://schemas.microsoft.com/office/drawing/2014/main" val="3568395348"/>
                  </a:ext>
                </a:extLst>
              </a:tr>
              <a:tr h="136704">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r" fontAlgn="b"/>
                      <a:r>
                        <a:rPr lang="de-DE" sz="600" b="1" i="0" u="none" strike="noStrike">
                          <a:solidFill>
                            <a:srgbClr val="000000"/>
                          </a:solidFill>
                          <a:effectLst/>
                          <a:latin typeface="Aptos Narrow" panose="020B0004020202020204" pitchFamily="34" charset="0"/>
                        </a:rPr>
                        <a:t>2024</a:t>
                      </a: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r" fontAlgn="b"/>
                      <a:r>
                        <a:rPr lang="de-DE" sz="600" b="1" i="0" u="none" strike="noStrike">
                          <a:solidFill>
                            <a:srgbClr val="000000"/>
                          </a:solidFill>
                          <a:effectLst/>
                          <a:latin typeface="Aptos Narrow" panose="020B0004020202020204" pitchFamily="34" charset="0"/>
                        </a:rPr>
                        <a:t>2025</a:t>
                      </a:r>
                    </a:p>
                  </a:txBody>
                  <a:tcPr marL="0" marR="0" marT="0" marB="0" anchor="b">
                    <a:lnL>
                      <a:noFill/>
                    </a:lnL>
                    <a:lnR>
                      <a:noFill/>
                    </a:lnR>
                    <a:lnT>
                      <a:noFill/>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Gesamt: Anzahl von Beschluss2</a:t>
                      </a:r>
                    </a:p>
                  </a:txBody>
                  <a:tcPr marL="0" marR="0" marT="0" marB="0" anchor="b">
                    <a:lnL>
                      <a:noFill/>
                    </a:lnL>
                    <a:lnR>
                      <a:noFill/>
                    </a:lnR>
                    <a:lnT>
                      <a:noFill/>
                    </a:lnT>
                    <a:lnB>
                      <a:noFill/>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Gesamt: Summe von Betrag ( EUR )</a:t>
                      </a:r>
                    </a:p>
                  </a:txBody>
                  <a:tcPr marL="0" marR="0" marT="0" marB="0" anchor="b">
                    <a:lnL>
                      <a:noFill/>
                    </a:lnL>
                    <a:lnR>
                      <a:noFill/>
                    </a:lnR>
                    <a:lnT>
                      <a:noFill/>
                    </a:lnT>
                    <a:lnB>
                      <a:noFill/>
                    </a:lnB>
                    <a:solidFill>
                      <a:srgbClr val="C0E6F5"/>
                    </a:solidFill>
                  </a:tcPr>
                </a:tc>
                <a:extLst>
                  <a:ext uri="{0D108BD9-81ED-4DB2-BD59-A6C34878D82A}">
                    <a16:rowId xmlns:a16="http://schemas.microsoft.com/office/drawing/2014/main" val="3757792701"/>
                  </a:ext>
                </a:extLst>
              </a:tr>
              <a:tr h="136704">
                <a:tc>
                  <a:txBody>
                    <a:bodyPr/>
                    <a:lstStyle/>
                    <a:p>
                      <a:pPr algn="l" fontAlgn="b"/>
                      <a:r>
                        <a:rPr lang="de-DE" sz="600" b="1" i="0" u="none" strike="noStrike">
                          <a:solidFill>
                            <a:srgbClr val="000000"/>
                          </a:solidFill>
                          <a:effectLst/>
                          <a:latin typeface="Aptos Narrow" panose="020B0004020202020204" pitchFamily="34" charset="0"/>
                        </a:rPr>
                        <a:t>Art</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Institution</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Bemerkung</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Anzahl von Beschluss2</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Summe von Betrag ( EUR )</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Anzahl von Beschluss2</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de-DE" sz="600" b="1" i="0" u="none" strike="noStrike">
                          <a:solidFill>
                            <a:srgbClr val="000000"/>
                          </a:solidFill>
                          <a:effectLst/>
                          <a:latin typeface="Aptos Narrow" panose="020B0004020202020204" pitchFamily="34" charset="0"/>
                        </a:rPr>
                        <a:t>Summe von Betrag ( EUR )</a:t>
                      </a: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083773597"/>
                  </a:ext>
                </a:extLst>
              </a:tr>
              <a:tr h="187968">
                <a:tc>
                  <a:txBody>
                    <a:bodyPr/>
                    <a:lstStyle/>
                    <a:p>
                      <a:pPr algn="l" fontAlgn="b"/>
                      <a:r>
                        <a:rPr lang="de-DE" sz="600" b="1" i="0" u="none" strike="noStrike">
                          <a:solidFill>
                            <a:srgbClr val="000000"/>
                          </a:solidFill>
                          <a:effectLst/>
                          <a:latin typeface="Aptos Narrow" panose="020B0004020202020204" pitchFamily="34" charset="0"/>
                        </a:rPr>
                        <a:t>Deutschlandstipendium</a:t>
                      </a: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Nürnberg 1 x 1.800 EUR </a:t>
                      </a: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Deutschlandstipendium an der </a:t>
                      </a:r>
                      <a:br>
                        <a:rPr lang="de-DE" sz="600" b="0" i="0" u="none" strike="noStrike">
                          <a:solidFill>
                            <a:srgbClr val="000000"/>
                          </a:solidFill>
                          <a:effectLst/>
                          <a:latin typeface="Aptos Narrow" panose="020B0004020202020204" pitchFamily="34" charset="0"/>
                        </a:rPr>
                      </a:br>
                      <a:r>
                        <a:rPr lang="de-DE" sz="600" b="0" i="0" u="none" strike="noStrike">
                          <a:solidFill>
                            <a:srgbClr val="000000"/>
                          </a:solidFill>
                          <a:effectLst/>
                          <a:latin typeface="Aptos Narrow" panose="020B0004020202020204" pitchFamily="34" charset="0"/>
                        </a:rPr>
                        <a:t>Technischen Hochschule Nürnberg Georg Simon Ohm</a:t>
                      </a: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1800</a:t>
                      </a: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1800</a:t>
                      </a:r>
                    </a:p>
                  </a:txBody>
                  <a:tcPr marL="0" marR="0" marT="0" marB="0" anchor="b">
                    <a:lnL>
                      <a:noFill/>
                    </a:lnL>
                    <a:lnR>
                      <a:noFill/>
                    </a:lnR>
                    <a:lnT w="6350" cap="flat" cmpd="sng" algn="ctr">
                      <a:solidFill>
                        <a:srgbClr val="44B3E1"/>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892570845"/>
                  </a:ext>
                </a:extLst>
              </a:tr>
              <a:tr h="68352">
                <a:tc>
                  <a:txBody>
                    <a:bodyPr/>
                    <a:lstStyle/>
                    <a:p>
                      <a:pPr algn="l" fontAlgn="b"/>
                      <a:r>
                        <a:rPr lang="de-DE" sz="600" b="1" i="0" u="none" strike="noStrike">
                          <a:solidFill>
                            <a:srgbClr val="000000"/>
                          </a:solidFill>
                          <a:effectLst/>
                          <a:latin typeface="Aptos Narrow" panose="020B0004020202020204" pitchFamily="34" charset="0"/>
                        </a:rPr>
                        <a:t>Deutschlandstipendium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1800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1800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665291997"/>
                  </a:ext>
                </a:extLst>
              </a:tr>
              <a:tr h="68352">
                <a:tc>
                  <a:txBody>
                    <a:bodyPr/>
                    <a:lstStyle/>
                    <a:p>
                      <a:pPr algn="l" fontAlgn="b"/>
                      <a:r>
                        <a:rPr lang="de-DE" sz="600" b="1" i="0" u="none" strike="noStrike">
                          <a:solidFill>
                            <a:srgbClr val="000000"/>
                          </a:solidFill>
                          <a:effectLst/>
                          <a:latin typeface="Aptos Narrow" panose="020B0004020202020204" pitchFamily="34" charset="0"/>
                        </a:rPr>
                        <a:t>Mitgliedschaft</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Amberger Freunde OTH-Amberg</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80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80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extLst>
                  <a:ext uri="{0D108BD9-81ED-4DB2-BD59-A6C34878D82A}">
                    <a16:rowId xmlns:a16="http://schemas.microsoft.com/office/drawing/2014/main" val="702886050"/>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Bund der Freunde THN-Nürnberg</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Prio wg. FöMg THN-N.</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103</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103</a:t>
                      </a:r>
                    </a:p>
                  </a:txBody>
                  <a:tcPr marL="0" marR="0" marT="0" marB="0" anchor="b">
                    <a:lnL>
                      <a:noFill/>
                    </a:lnL>
                    <a:lnR>
                      <a:noFill/>
                    </a:lnR>
                    <a:lnT>
                      <a:noFill/>
                    </a:lnT>
                    <a:lnB>
                      <a:noFill/>
                    </a:lnB>
                    <a:noFill/>
                  </a:tcPr>
                </a:tc>
                <a:extLst>
                  <a:ext uri="{0D108BD9-81ED-4DB2-BD59-A6C34878D82A}">
                    <a16:rowId xmlns:a16="http://schemas.microsoft.com/office/drawing/2014/main" val="2979418447"/>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Dtsch. Ges. f. Chronometrie-Nürnberg</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70</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70</a:t>
                      </a:r>
                    </a:p>
                  </a:txBody>
                  <a:tcPr marL="0" marR="0" marT="0" marB="0" anchor="b">
                    <a:lnL>
                      <a:noFill/>
                    </a:lnL>
                    <a:lnR>
                      <a:noFill/>
                    </a:lnR>
                    <a:lnT>
                      <a:noFill/>
                    </a:lnT>
                    <a:lnB>
                      <a:noFill/>
                    </a:lnB>
                    <a:noFill/>
                  </a:tcPr>
                </a:tc>
                <a:extLst>
                  <a:ext uri="{0D108BD9-81ED-4DB2-BD59-A6C34878D82A}">
                    <a16:rowId xmlns:a16="http://schemas.microsoft.com/office/drawing/2014/main" val="3266816759"/>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ERN-Nürnberg</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500</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500</a:t>
                      </a:r>
                    </a:p>
                  </a:txBody>
                  <a:tcPr marL="0" marR="0" marT="0" marB="0" anchor="b">
                    <a:lnL>
                      <a:noFill/>
                    </a:lnL>
                    <a:lnR>
                      <a:noFill/>
                    </a:lnR>
                    <a:lnT>
                      <a:noFill/>
                    </a:lnT>
                    <a:lnB>
                      <a:noFill/>
                    </a:lnB>
                    <a:noFill/>
                  </a:tcPr>
                </a:tc>
                <a:extLst>
                  <a:ext uri="{0D108BD9-81ED-4DB2-BD59-A6C34878D82A}">
                    <a16:rowId xmlns:a16="http://schemas.microsoft.com/office/drawing/2014/main" val="4145116767"/>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Freunde HS-Ansbach</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25</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25</a:t>
                      </a:r>
                    </a:p>
                  </a:txBody>
                  <a:tcPr marL="0" marR="0" marT="0" marB="0" anchor="b">
                    <a:lnL>
                      <a:noFill/>
                    </a:lnL>
                    <a:lnR>
                      <a:noFill/>
                    </a:lnR>
                    <a:lnT>
                      <a:noFill/>
                    </a:lnT>
                    <a:lnB>
                      <a:noFill/>
                    </a:lnB>
                    <a:noFill/>
                  </a:tcPr>
                </a:tc>
                <a:extLst>
                  <a:ext uri="{0D108BD9-81ED-4DB2-BD59-A6C34878D82A}">
                    <a16:rowId xmlns:a16="http://schemas.microsoft.com/office/drawing/2014/main" val="2505022202"/>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Freunde OTH-Regensburg</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103</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103</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1553663593"/>
                  </a:ext>
                </a:extLst>
              </a:tr>
              <a:tr h="68352">
                <a:tc>
                  <a:txBody>
                    <a:bodyPr/>
                    <a:lstStyle/>
                    <a:p>
                      <a:pPr algn="l" fontAlgn="b"/>
                      <a:r>
                        <a:rPr lang="de-DE" sz="600" b="1" i="0" u="none" strike="noStrike">
                          <a:solidFill>
                            <a:srgbClr val="000000"/>
                          </a:solidFill>
                          <a:effectLst/>
                          <a:latin typeface="Aptos Narrow" panose="020B0004020202020204" pitchFamily="34" charset="0"/>
                        </a:rPr>
                        <a:t>Mitgliedschaft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6</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881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6</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881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292555112"/>
                  </a:ext>
                </a:extLst>
              </a:tr>
              <a:tr h="125312">
                <a:tc>
                  <a:txBody>
                    <a:bodyPr/>
                    <a:lstStyle/>
                    <a:p>
                      <a:pPr algn="l" fontAlgn="b"/>
                      <a:r>
                        <a:rPr lang="de-DE" sz="600" b="1" i="0" u="none" strike="noStrike">
                          <a:solidFill>
                            <a:srgbClr val="000000"/>
                          </a:solidFill>
                          <a:effectLst/>
                          <a:latin typeface="Aptos Narrow" panose="020B0004020202020204" pitchFamily="34" charset="0"/>
                        </a:rPr>
                        <a:t>Prämierungen - Diplom-/ Master-/ Bachelorarbeiten</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                         2 x 500,00   FOM</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Prio wg. FöMg FOM-N</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extLst>
                  <a:ext uri="{0D108BD9-81ED-4DB2-BD59-A6C34878D82A}">
                    <a16:rowId xmlns:a16="http://schemas.microsoft.com/office/drawing/2014/main" val="2432943617"/>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Bayreuth   1 x 1.000,00</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extLst>
                  <a:ext uri="{0D108BD9-81ED-4DB2-BD59-A6C34878D82A}">
                    <a16:rowId xmlns:a16="http://schemas.microsoft.com/office/drawing/2014/main" val="2767905889"/>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Coburg            2 x 500,00</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extLst>
                  <a:ext uri="{0D108BD9-81ED-4DB2-BD59-A6C34878D82A}">
                    <a16:rowId xmlns:a16="http://schemas.microsoft.com/office/drawing/2014/main" val="2451423293"/>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Erlangen         2 x 500,00</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extLst>
                  <a:ext uri="{0D108BD9-81ED-4DB2-BD59-A6C34878D82A}">
                    <a16:rowId xmlns:a16="http://schemas.microsoft.com/office/drawing/2014/main" val="2853881389"/>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Nürnberg        2x500,00   THN</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Prio wg. FöMg THN-N</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a:noFill/>
                    </a:lnB>
                    <a:noFill/>
                  </a:tcPr>
                </a:tc>
                <a:extLst>
                  <a:ext uri="{0D108BD9-81ED-4DB2-BD59-A6C34878D82A}">
                    <a16:rowId xmlns:a16="http://schemas.microsoft.com/office/drawing/2014/main" val="4228666570"/>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Regensburg   2 x 600,00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Klärung notwendig, ob BV oder BG</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538077571"/>
                  </a:ext>
                </a:extLst>
              </a:tr>
              <a:tr h="68352">
                <a:tc gridSpan="2">
                  <a:txBody>
                    <a:bodyPr/>
                    <a:lstStyle/>
                    <a:p>
                      <a:pPr algn="l" fontAlgn="b"/>
                      <a:r>
                        <a:rPr lang="de-DE" sz="600" b="1" i="0" u="none" strike="noStrike">
                          <a:solidFill>
                            <a:srgbClr val="000000"/>
                          </a:solidFill>
                          <a:effectLst/>
                          <a:latin typeface="Aptos Narrow" panose="020B0004020202020204" pitchFamily="34" charset="0"/>
                        </a:rPr>
                        <a:t>Prämierungen - Diplom-/ Master-/ Bachelorarbeiten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hMerge="1">
                  <a:txBody>
                    <a:bodyPr/>
                    <a:lstStyle/>
                    <a:p>
                      <a:endParaRPr lang="en-US"/>
                    </a:p>
                  </a:txBody>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5</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5000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6</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6000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172522364"/>
                  </a:ext>
                </a:extLst>
              </a:tr>
              <a:tr h="501248">
                <a:tc>
                  <a:txBody>
                    <a:bodyPr/>
                    <a:lstStyle/>
                    <a:p>
                      <a:pPr algn="l" fontAlgn="b"/>
                      <a:r>
                        <a:rPr lang="de-DE" sz="600" b="1" i="0" u="none" strike="noStrike">
                          <a:solidFill>
                            <a:srgbClr val="000000"/>
                          </a:solidFill>
                          <a:effectLst/>
                          <a:latin typeface="Aptos Narrow" panose="020B0004020202020204" pitchFamily="34" charset="0"/>
                        </a:rPr>
                        <a:t>Prämierungen - Schülerpreis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Erlangen         1 x 500,00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Vision-Ing21 ist ein Wettbewerb für Schülerinnen und Schüler im Bereich Naturwissenschaft und </a:t>
                      </a:r>
                      <a:br>
                        <a:rPr lang="de-DE" sz="600" b="0" i="0" u="none" strike="noStrike">
                          <a:solidFill>
                            <a:srgbClr val="000000"/>
                          </a:solidFill>
                          <a:effectLst/>
                          <a:latin typeface="Aptos Narrow" panose="020B0004020202020204" pitchFamily="34" charset="0"/>
                        </a:rPr>
                      </a:br>
                      <a:r>
                        <a:rPr lang="de-DE" sz="600" b="0" i="0" u="none" strike="noStrike">
                          <a:solidFill>
                            <a:srgbClr val="000000"/>
                          </a:solidFill>
                          <a:effectLst/>
                          <a:latin typeface="Aptos Narrow" panose="020B0004020202020204" pitchFamily="34" charset="0"/>
                        </a:rPr>
                        <a:t>Technik und wird veranstaltet und durchgeführt vom TechNat e.V.. Im Mittelpunkt steht das aktive </a:t>
                      </a:r>
                      <a:br>
                        <a:rPr lang="de-DE" sz="600" b="0" i="0" u="none" strike="noStrike">
                          <a:solidFill>
                            <a:srgbClr val="000000"/>
                          </a:solidFill>
                          <a:effectLst/>
                          <a:latin typeface="Aptos Narrow" panose="020B0004020202020204" pitchFamily="34" charset="0"/>
                        </a:rPr>
                      </a:br>
                      <a:r>
                        <a:rPr lang="de-DE" sz="600" b="0" i="0" u="none" strike="noStrike">
                          <a:solidFill>
                            <a:srgbClr val="000000"/>
                          </a:solidFill>
                          <a:effectLst/>
                          <a:latin typeface="Aptos Narrow" panose="020B0004020202020204" pitchFamily="34" charset="0"/>
                        </a:rPr>
                        <a:t>Arbeiten eines Schüler*innen-Teams an einem selbst gewählten Thema. </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1903226174"/>
                  </a:ext>
                </a:extLst>
              </a:tr>
              <a:tr h="68352">
                <a:tc gridSpan="2">
                  <a:txBody>
                    <a:bodyPr/>
                    <a:lstStyle/>
                    <a:p>
                      <a:pPr algn="l" fontAlgn="b"/>
                      <a:r>
                        <a:rPr lang="de-DE" sz="600" b="1" i="0" u="none" strike="noStrike">
                          <a:solidFill>
                            <a:srgbClr val="000000"/>
                          </a:solidFill>
                          <a:effectLst/>
                          <a:latin typeface="Aptos Narrow" panose="020B0004020202020204" pitchFamily="34" charset="0"/>
                        </a:rPr>
                        <a:t>Prämierungen - Schülerpreis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hMerge="1">
                  <a:txBody>
                    <a:bodyPr/>
                    <a:lstStyle/>
                    <a:p>
                      <a:endParaRPr lang="en-US"/>
                    </a:p>
                  </a:txBody>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4182266580"/>
                  </a:ext>
                </a:extLst>
              </a:tr>
              <a:tr h="68352">
                <a:tc>
                  <a:txBody>
                    <a:bodyPr/>
                    <a:lstStyle/>
                    <a:p>
                      <a:pPr algn="l" fontAlgn="b"/>
                      <a:r>
                        <a:rPr lang="de-DE" sz="600" b="1" i="0" u="none" strike="noStrike">
                          <a:solidFill>
                            <a:srgbClr val="000000"/>
                          </a:solidFill>
                          <a:effectLst/>
                          <a:latin typeface="Aptos Narrow" panose="020B0004020202020204" pitchFamily="34" charset="0"/>
                        </a:rPr>
                        <a:t>Preise</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v. Cramer-Klett-Preis     (2-jährig)</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2 jährige Auszahlung</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3000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3000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88528729"/>
                  </a:ext>
                </a:extLst>
              </a:tr>
              <a:tr h="68352">
                <a:tc>
                  <a:txBody>
                    <a:bodyPr/>
                    <a:lstStyle/>
                    <a:p>
                      <a:pPr algn="l" fontAlgn="b"/>
                      <a:r>
                        <a:rPr lang="de-DE" sz="600" b="1" i="0" u="none" strike="noStrike">
                          <a:solidFill>
                            <a:srgbClr val="000000"/>
                          </a:solidFill>
                          <a:effectLst/>
                          <a:latin typeface="Aptos Narrow" panose="020B0004020202020204" pitchFamily="34" charset="0"/>
                        </a:rPr>
                        <a:t>Preise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3000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3000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585645249"/>
                  </a:ext>
                </a:extLst>
              </a:tr>
              <a:tr h="68352">
                <a:tc>
                  <a:txBody>
                    <a:bodyPr/>
                    <a:lstStyle/>
                    <a:p>
                      <a:pPr algn="l" fontAlgn="b"/>
                      <a:r>
                        <a:rPr lang="de-DE" sz="600" b="1" i="0" u="none" strike="noStrike">
                          <a:solidFill>
                            <a:srgbClr val="000000"/>
                          </a:solidFill>
                          <a:effectLst/>
                          <a:latin typeface="Aptos Narrow" panose="020B0004020202020204" pitchFamily="34" charset="0"/>
                        </a:rPr>
                        <a:t>Schülerwettbewerb</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Innov.-Preis FöKreis Ing. Studium, Erlangen</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254539422"/>
                  </a:ext>
                </a:extLst>
              </a:tr>
              <a:tr h="68352">
                <a:tc>
                  <a:txBody>
                    <a:bodyPr/>
                    <a:lstStyle/>
                    <a:p>
                      <a:pPr algn="l" fontAlgn="b"/>
                      <a:r>
                        <a:rPr lang="de-DE" sz="600" b="1" i="0" u="none" strike="noStrike">
                          <a:solidFill>
                            <a:srgbClr val="000000"/>
                          </a:solidFill>
                          <a:effectLst/>
                          <a:latin typeface="Aptos Narrow" panose="020B0004020202020204" pitchFamily="34" charset="0"/>
                        </a:rPr>
                        <a:t>Schülerwettbewerb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121687745"/>
                  </a:ext>
                </a:extLst>
              </a:tr>
              <a:tr h="125312">
                <a:tc>
                  <a:txBody>
                    <a:bodyPr/>
                    <a:lstStyle/>
                    <a:p>
                      <a:pPr algn="l" fontAlgn="b"/>
                      <a:r>
                        <a:rPr lang="de-DE" sz="600" b="1" i="0" u="none" strike="noStrike">
                          <a:solidFill>
                            <a:srgbClr val="000000"/>
                          </a:solidFill>
                          <a:effectLst/>
                          <a:latin typeface="Aptos Narrow" panose="020B0004020202020204" pitchFamily="34" charset="0"/>
                        </a:rPr>
                        <a:t>Sonstige Verpflichtungen</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Weihnachtskonzert ( BV-Einladungen ; 10 x 30,00 / Karte)</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300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300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1164819846"/>
                  </a:ext>
                </a:extLst>
              </a:tr>
              <a:tr h="68352">
                <a:tc>
                  <a:txBody>
                    <a:bodyPr/>
                    <a:lstStyle/>
                    <a:p>
                      <a:pPr algn="l" fontAlgn="b"/>
                      <a:r>
                        <a:rPr lang="de-DE" sz="600" b="1" i="0" u="none" strike="noStrike">
                          <a:solidFill>
                            <a:srgbClr val="000000"/>
                          </a:solidFill>
                          <a:effectLst/>
                          <a:latin typeface="Aptos Narrow" panose="020B0004020202020204" pitchFamily="34" charset="0"/>
                        </a:rPr>
                        <a:t>Sonstige Verpflichtungen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300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300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284145959"/>
                  </a:ext>
                </a:extLst>
              </a:tr>
              <a:tr h="68352">
                <a:tc>
                  <a:txBody>
                    <a:bodyPr/>
                    <a:lstStyle/>
                    <a:p>
                      <a:pPr algn="l" fontAlgn="b"/>
                      <a:r>
                        <a:rPr lang="de-DE" sz="600" b="1" i="0" u="none" strike="noStrike">
                          <a:solidFill>
                            <a:srgbClr val="000000"/>
                          </a:solidFill>
                          <a:effectLst/>
                          <a:latin typeface="Aptos Narrow" panose="020B0004020202020204" pitchFamily="34" charset="0"/>
                        </a:rPr>
                        <a:t>Sponsoring</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Formula Student Amberg</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Prio wg. FöMg-OTH-AW</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1500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1500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extLst>
                  <a:ext uri="{0D108BD9-81ED-4DB2-BD59-A6C34878D82A}">
                    <a16:rowId xmlns:a16="http://schemas.microsoft.com/office/drawing/2014/main" val="2583273965"/>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Formula Student Bayreuth</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1500</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1500</a:t>
                      </a:r>
                    </a:p>
                  </a:txBody>
                  <a:tcPr marL="0" marR="0" marT="0" marB="0" anchor="b">
                    <a:lnL>
                      <a:noFill/>
                    </a:lnL>
                    <a:lnR>
                      <a:noFill/>
                    </a:lnR>
                    <a:lnT>
                      <a:noFill/>
                    </a:lnT>
                    <a:lnB>
                      <a:noFill/>
                    </a:lnB>
                    <a:noFill/>
                  </a:tcPr>
                </a:tc>
                <a:extLst>
                  <a:ext uri="{0D108BD9-81ED-4DB2-BD59-A6C34878D82A}">
                    <a16:rowId xmlns:a16="http://schemas.microsoft.com/office/drawing/2014/main" val="1764682575"/>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Formula Student Nürnberg</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Prio wg. FöMg THN-N</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1500</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1500</a:t>
                      </a:r>
                    </a:p>
                  </a:txBody>
                  <a:tcPr marL="0" marR="0" marT="0" marB="0" anchor="b">
                    <a:lnL>
                      <a:noFill/>
                    </a:lnL>
                    <a:lnR>
                      <a:noFill/>
                    </a:lnR>
                    <a:lnT>
                      <a:noFill/>
                    </a:lnT>
                    <a:lnB>
                      <a:noFill/>
                    </a:lnB>
                    <a:noFill/>
                  </a:tcPr>
                </a:tc>
                <a:extLst>
                  <a:ext uri="{0D108BD9-81ED-4DB2-BD59-A6C34878D82A}">
                    <a16:rowId xmlns:a16="http://schemas.microsoft.com/office/drawing/2014/main" val="3811901188"/>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Formula Student Regensburg</a:t>
                      </a:r>
                    </a:p>
                  </a:txBody>
                  <a:tcPr marL="0" marR="0" marT="0" marB="0" anchor="b">
                    <a:lnL>
                      <a:noFill/>
                    </a:lnL>
                    <a:lnR>
                      <a:noFill/>
                    </a:lnR>
                    <a:lnT>
                      <a:noFill/>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1500</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1500</a:t>
                      </a:r>
                    </a:p>
                  </a:txBody>
                  <a:tcPr marL="0" marR="0" marT="0" marB="0" anchor="b">
                    <a:lnL>
                      <a:noFill/>
                    </a:lnL>
                    <a:lnR>
                      <a:noFill/>
                    </a:lnR>
                    <a:lnT>
                      <a:noFill/>
                    </a:lnT>
                    <a:lnB>
                      <a:noFill/>
                    </a:lnB>
                    <a:noFill/>
                  </a:tcPr>
                </a:tc>
                <a:extLst>
                  <a:ext uri="{0D108BD9-81ED-4DB2-BD59-A6C34878D82A}">
                    <a16:rowId xmlns:a16="http://schemas.microsoft.com/office/drawing/2014/main" val="3702444185"/>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VDI-Schülerforschungszentrum-RWG</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Mitgründer (f. ZuPi)</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1000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683386040"/>
                  </a:ext>
                </a:extLst>
              </a:tr>
              <a:tr h="68352">
                <a:tc>
                  <a:txBody>
                    <a:bodyPr/>
                    <a:lstStyle/>
                    <a:p>
                      <a:pPr algn="l" fontAlgn="b"/>
                      <a:r>
                        <a:rPr lang="de-DE" sz="600" b="1" i="0" u="none" strike="noStrike">
                          <a:solidFill>
                            <a:srgbClr val="000000"/>
                          </a:solidFill>
                          <a:effectLst/>
                          <a:latin typeface="Aptos Narrow" panose="020B0004020202020204" pitchFamily="34" charset="0"/>
                        </a:rPr>
                        <a:t>Sponsoring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4</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5500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1500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5</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7000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635009769"/>
                  </a:ext>
                </a:extLst>
              </a:tr>
              <a:tr h="68352">
                <a:tc>
                  <a:txBody>
                    <a:bodyPr/>
                    <a:lstStyle/>
                    <a:p>
                      <a:pPr algn="l" fontAlgn="b"/>
                      <a:r>
                        <a:rPr lang="de-DE" sz="600" b="1" i="0" u="none" strike="noStrike">
                          <a:solidFill>
                            <a:srgbClr val="000000"/>
                          </a:solidFill>
                          <a:effectLst/>
                          <a:latin typeface="Aptos Narrow" panose="020B0004020202020204" pitchFamily="34" charset="0"/>
                        </a:rPr>
                        <a:t>Stipendien</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600" b="1" i="0" u="none" strike="noStrike">
                          <a:solidFill>
                            <a:srgbClr val="000000"/>
                          </a:solidFill>
                          <a:effectLst/>
                          <a:latin typeface="Aptos Narrow" panose="020B0004020202020204" pitchFamily="34" charset="0"/>
                        </a:rPr>
                        <a:t>Deutschland Stipendium FAU</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1800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tc>
                  <a:txBody>
                    <a:bodyPr/>
                    <a:lstStyle/>
                    <a:p>
                      <a:pPr algn="r" fontAlgn="b"/>
                      <a:r>
                        <a:rPr lang="de-DE" sz="600" b="0" i="0" u="none" strike="noStrike">
                          <a:solidFill>
                            <a:srgbClr val="000000"/>
                          </a:solidFill>
                          <a:effectLst/>
                          <a:latin typeface="Aptos Narrow" panose="020B0004020202020204" pitchFamily="34" charset="0"/>
                        </a:rPr>
                        <a:t>1800</a:t>
                      </a:r>
                    </a:p>
                  </a:txBody>
                  <a:tcPr marL="0" marR="0" marT="0" marB="0" anchor="b">
                    <a:lnL>
                      <a:noFill/>
                    </a:lnL>
                    <a:lnR>
                      <a:noFill/>
                    </a:lnR>
                    <a:lnT w="6350" cap="flat" cmpd="sng" algn="ctr">
                      <a:solidFill>
                        <a:srgbClr val="156082"/>
                      </a:solidFill>
                      <a:prstDash val="solid"/>
                      <a:round/>
                      <a:headEnd type="none" w="med" len="med"/>
                      <a:tailEnd type="none" w="med" len="med"/>
                    </a:lnT>
                    <a:lnB>
                      <a:noFill/>
                    </a:lnB>
                    <a:noFill/>
                  </a:tcPr>
                </a:tc>
                <a:extLst>
                  <a:ext uri="{0D108BD9-81ED-4DB2-BD59-A6C34878D82A}">
                    <a16:rowId xmlns:a16="http://schemas.microsoft.com/office/drawing/2014/main" val="4257177695"/>
                  </a:ext>
                </a:extLst>
              </a:tr>
              <a:tr h="68352">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600" b="1" i="0" u="none" strike="noStrike">
                          <a:solidFill>
                            <a:srgbClr val="000000"/>
                          </a:solidFill>
                          <a:effectLst/>
                          <a:latin typeface="Aptos Narrow" panose="020B0004020202020204" pitchFamily="34" charset="0"/>
                        </a:rPr>
                        <a:t>Deutschland Stipendium THN</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r>
                        <a:rPr lang="de-DE" sz="600" b="0" i="0" u="none" strike="noStrike">
                          <a:solidFill>
                            <a:srgbClr val="000000"/>
                          </a:solidFill>
                          <a:effectLst/>
                          <a:latin typeface="Aptos Narrow" panose="020B0004020202020204" pitchFamily="34" charset="0"/>
                        </a:rPr>
                        <a:t>(Leer)</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1800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l" fontAlgn="b"/>
                      <a:endParaRPr lang="de-DE" sz="6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tc>
                  <a:txBody>
                    <a:bodyPr/>
                    <a:lstStyle/>
                    <a:p>
                      <a:pPr algn="r" fontAlgn="b"/>
                      <a:r>
                        <a:rPr lang="de-DE" sz="600" b="0" i="0" u="none" strike="noStrike">
                          <a:solidFill>
                            <a:srgbClr val="000000"/>
                          </a:solidFill>
                          <a:effectLst/>
                          <a:latin typeface="Aptos Narrow" panose="020B0004020202020204" pitchFamily="34" charset="0"/>
                        </a:rPr>
                        <a:t>1800</a:t>
                      </a:r>
                    </a:p>
                  </a:txBody>
                  <a:tcPr marL="0" marR="0" marT="0" marB="0" anchor="b">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416365202"/>
                  </a:ext>
                </a:extLst>
              </a:tr>
              <a:tr h="68352">
                <a:tc>
                  <a:txBody>
                    <a:bodyPr/>
                    <a:lstStyle/>
                    <a:p>
                      <a:pPr algn="l" fontAlgn="b"/>
                      <a:r>
                        <a:rPr lang="de-DE" sz="600" b="1" i="0" u="none" strike="noStrike">
                          <a:solidFill>
                            <a:srgbClr val="000000"/>
                          </a:solidFill>
                          <a:effectLst/>
                          <a:latin typeface="Aptos Narrow" panose="020B0004020202020204" pitchFamily="34" charset="0"/>
                        </a:rPr>
                        <a:t>Stipendien Ergebnis</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2</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3600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2</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r" fontAlgn="b"/>
                      <a:r>
                        <a:rPr lang="de-DE" sz="600" b="1" i="0" u="none" strike="noStrike">
                          <a:solidFill>
                            <a:srgbClr val="000000"/>
                          </a:solidFill>
                          <a:effectLst/>
                          <a:latin typeface="Aptos Narrow" panose="020B0004020202020204" pitchFamily="34" charset="0"/>
                        </a:rPr>
                        <a:t>3600</a:t>
                      </a:r>
                    </a:p>
                  </a:txBody>
                  <a:tcPr marL="0" marR="0" marT="0" marB="0" anchor="b">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714651381"/>
                  </a:ext>
                </a:extLst>
              </a:tr>
              <a:tr h="68352">
                <a:tc>
                  <a:txBody>
                    <a:bodyPr/>
                    <a:lstStyle/>
                    <a:p>
                      <a:pPr algn="l" fontAlgn="b"/>
                      <a:r>
                        <a:rPr lang="de-DE" sz="600" b="1" i="0" u="none" strike="noStrike">
                          <a:solidFill>
                            <a:srgbClr val="000000"/>
                          </a:solidFill>
                          <a:effectLst/>
                          <a:latin typeface="Aptos Narrow" panose="020B0004020202020204" pitchFamily="34" charset="0"/>
                        </a:rPr>
                        <a:t>Gesamtergebnis</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l" fontAlgn="b"/>
                      <a:endParaRPr lang="de-DE" sz="600" b="1" i="0" u="none" strike="noStrike">
                        <a:solidFill>
                          <a:srgbClr val="000000"/>
                        </a:solidFill>
                        <a:effectLst/>
                        <a:latin typeface="Aptos Narrow" panose="020B0004020202020204" pitchFamily="34" charset="0"/>
                      </a:endParaRP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600" b="1" i="0" u="none" strike="noStrike">
                          <a:solidFill>
                            <a:srgbClr val="000000"/>
                          </a:solidFill>
                          <a:effectLst/>
                          <a:latin typeface="Aptos Narrow" panose="020B0004020202020204" pitchFamily="34" charset="0"/>
                        </a:rPr>
                        <a:t>19</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600" b="1" i="0" u="none" strike="noStrike">
                          <a:solidFill>
                            <a:srgbClr val="000000"/>
                          </a:solidFill>
                          <a:effectLst/>
                          <a:latin typeface="Aptos Narrow" panose="020B0004020202020204" pitchFamily="34" charset="0"/>
                        </a:rPr>
                        <a:t>18481</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600" b="1" i="0" u="none" strike="noStrike">
                          <a:solidFill>
                            <a:srgbClr val="000000"/>
                          </a:solidFill>
                          <a:effectLst/>
                          <a:latin typeface="Aptos Narrow" panose="020B0004020202020204" pitchFamily="34" charset="0"/>
                        </a:rPr>
                        <a:t>5</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600" b="1" i="0" u="none" strike="noStrike">
                          <a:solidFill>
                            <a:srgbClr val="000000"/>
                          </a:solidFill>
                          <a:effectLst/>
                          <a:latin typeface="Aptos Narrow" panose="020B0004020202020204" pitchFamily="34" charset="0"/>
                        </a:rPr>
                        <a:t>5100</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600" b="1" i="0" u="none" strike="noStrike">
                          <a:solidFill>
                            <a:srgbClr val="000000"/>
                          </a:solidFill>
                          <a:effectLst/>
                          <a:latin typeface="Aptos Narrow" panose="020B0004020202020204" pitchFamily="34" charset="0"/>
                        </a:rPr>
                        <a:t>24</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de-DE" sz="600" b="1" i="0" u="none" strike="noStrike" dirty="0">
                          <a:solidFill>
                            <a:srgbClr val="000000"/>
                          </a:solidFill>
                          <a:effectLst/>
                          <a:latin typeface="Aptos Narrow" panose="020B0004020202020204" pitchFamily="34" charset="0"/>
                        </a:rPr>
                        <a:t>23581</a:t>
                      </a:r>
                    </a:p>
                  </a:txBody>
                  <a:tcPr marL="0" marR="0" marT="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extLst>
                  <a:ext uri="{0D108BD9-81ED-4DB2-BD59-A6C34878D82A}">
                    <a16:rowId xmlns:a16="http://schemas.microsoft.com/office/drawing/2014/main" val="3151539760"/>
                  </a:ext>
                </a:extLst>
              </a:tr>
            </a:tbl>
          </a:graphicData>
        </a:graphic>
      </p:graphicFrame>
    </p:spTree>
    <p:extLst>
      <p:ext uri="{BB962C8B-B14F-4D97-AF65-F5344CB8AC3E}">
        <p14:creationId xmlns:p14="http://schemas.microsoft.com/office/powerpoint/2010/main" val="986633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E58CE-16B9-D661-7C90-22143056FA8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2E944C3-E31F-6308-CB25-3FA16B76E0BA}"/>
              </a:ext>
            </a:extLst>
          </p:cNvPr>
          <p:cNvSpPr>
            <a:spLocks noGrp="1"/>
          </p:cNvSpPr>
          <p:nvPr>
            <p:ph type="title"/>
          </p:nvPr>
        </p:nvSpPr>
        <p:spPr>
          <a:xfrm>
            <a:off x="576000" y="972000"/>
            <a:ext cx="8440584" cy="359073"/>
          </a:xfrm>
        </p:spPr>
        <p:txBody>
          <a:bodyPr/>
          <a:lstStyle/>
          <a:p>
            <a:r>
              <a:rPr lang="en-GB" sz="2400" dirty="0"/>
              <a:t>Agenda</a:t>
            </a:r>
          </a:p>
        </p:txBody>
      </p:sp>
      <p:sp>
        <p:nvSpPr>
          <p:cNvPr id="4" name="Textplatzhalter 3">
            <a:extLst>
              <a:ext uri="{FF2B5EF4-FFF2-40B4-BE49-F238E27FC236}">
                <a16:creationId xmlns:a16="http://schemas.microsoft.com/office/drawing/2014/main" id="{914E600B-04A0-CE63-C19A-D8ABA6F87469}"/>
              </a:ext>
            </a:extLst>
          </p:cNvPr>
          <p:cNvSpPr>
            <a:spLocks noGrp="1"/>
          </p:cNvSpPr>
          <p:nvPr>
            <p:ph type="body" sz="quarter" idx="16"/>
          </p:nvPr>
        </p:nvSpPr>
        <p:spPr>
          <a:xfrm>
            <a:off x="576000" y="644400"/>
            <a:ext cx="7603889" cy="227755"/>
          </a:xfrm>
        </p:spPr>
        <p:txBody>
          <a:bodyPr/>
          <a:lstStyle/>
          <a:p>
            <a:r>
              <a:rPr lang="de-DE" dirty="0"/>
              <a:t>Vorteile des VDI</a:t>
            </a:r>
          </a:p>
        </p:txBody>
      </p:sp>
      <p:sp>
        <p:nvSpPr>
          <p:cNvPr id="6" name="Datumsplatzhalter 5">
            <a:extLst>
              <a:ext uri="{FF2B5EF4-FFF2-40B4-BE49-F238E27FC236}">
                <a16:creationId xmlns:a16="http://schemas.microsoft.com/office/drawing/2014/main" id="{6FDEF65F-552B-F4E9-FA2B-854A060F3058}"/>
              </a:ext>
            </a:extLst>
          </p:cNvPr>
          <p:cNvSpPr>
            <a:spLocks noGrp="1"/>
          </p:cNvSpPr>
          <p:nvPr>
            <p:ph type="dt" sz="half" idx="19"/>
          </p:nvPr>
        </p:nvSpPr>
        <p:spPr/>
        <p:txBody>
          <a:bodyPr/>
          <a:lstStyle/>
          <a:p>
            <a:fld id="{BB44FC5A-0128-4335-82B9-82A413B43EF7}" type="datetime1">
              <a:rPr lang="de-DE" sz="900" smtClean="0"/>
              <a:t>11.04.2025</a:t>
            </a:fld>
            <a:endParaRPr lang="de-DE" sz="900" dirty="0"/>
          </a:p>
        </p:txBody>
      </p:sp>
      <p:sp>
        <p:nvSpPr>
          <p:cNvPr id="7" name="Fußzeilenplatzhalter 6">
            <a:extLst>
              <a:ext uri="{FF2B5EF4-FFF2-40B4-BE49-F238E27FC236}">
                <a16:creationId xmlns:a16="http://schemas.microsoft.com/office/drawing/2014/main" id="{36256E66-A573-9184-9C88-841FF136EF94}"/>
              </a:ext>
            </a:extLst>
          </p:cNvPr>
          <p:cNvSpPr>
            <a:spLocks noGrp="1"/>
          </p:cNvSpPr>
          <p:nvPr>
            <p:ph type="ftr" sz="quarter" idx="20"/>
          </p:nvPr>
        </p:nvSpPr>
        <p:spPr>
          <a:xfrm>
            <a:off x="2056860" y="5272876"/>
            <a:ext cx="4906648" cy="335840"/>
          </a:xfrm>
        </p:spPr>
        <p:txBody>
          <a:bodyPr/>
          <a:lstStyle/>
          <a:p>
            <a:pPr algn="ctr"/>
            <a:r>
              <a:rPr lang="de-DE" dirty="0"/>
              <a:t>Koordination der VDI-Netzwerke</a:t>
            </a:r>
          </a:p>
        </p:txBody>
      </p:sp>
      <p:sp>
        <p:nvSpPr>
          <p:cNvPr id="5" name="Textfeld 4">
            <a:extLst>
              <a:ext uri="{FF2B5EF4-FFF2-40B4-BE49-F238E27FC236}">
                <a16:creationId xmlns:a16="http://schemas.microsoft.com/office/drawing/2014/main" id="{BD33B3C7-2F54-E6FB-745C-5944ACF018EB}"/>
              </a:ext>
            </a:extLst>
          </p:cNvPr>
          <p:cNvSpPr txBox="1"/>
          <p:nvPr/>
        </p:nvSpPr>
        <p:spPr>
          <a:xfrm>
            <a:off x="576000" y="1254347"/>
            <a:ext cx="8440585" cy="635430"/>
          </a:xfrm>
          <a:prstGeom prst="rect">
            <a:avLst/>
          </a:prstGeom>
          <a:noFill/>
        </p:spPr>
        <p:txBody>
          <a:bodyPr wrap="square">
            <a:spAutoFit/>
          </a:bodyPr>
          <a:lstStyle/>
          <a:p>
            <a:pPr marL="342900" indent="-342900">
              <a:lnSpc>
                <a:spcPts val="5100"/>
              </a:lnSpc>
              <a:buFont typeface="+mj-lt"/>
              <a:buAutoNum type="arabicPeriod"/>
            </a:pPr>
            <a:r>
              <a:rPr lang="de-DE" sz="1800" dirty="0">
                <a:latin typeface="Arial" panose="020B0604020202020204" pitchFamily="34" charset="0"/>
                <a:cs typeface="Arial" panose="020B0604020202020204" pitchFamily="34" charset="0"/>
              </a:rPr>
              <a:t>Back Up</a:t>
            </a:r>
          </a:p>
        </p:txBody>
      </p:sp>
    </p:spTree>
    <p:extLst>
      <p:ext uri="{BB962C8B-B14F-4D97-AF65-F5344CB8AC3E}">
        <p14:creationId xmlns:p14="http://schemas.microsoft.com/office/powerpoint/2010/main" val="813878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03A1286-62FD-70E0-E6C3-4F57EA874542}"/>
              </a:ext>
            </a:extLst>
          </p:cNvPr>
          <p:cNvSpPr>
            <a:spLocks noChangeArrowheads="1"/>
          </p:cNvSpPr>
          <p:nvPr/>
        </p:nvSpPr>
        <p:spPr bwMode="auto">
          <a:xfrm>
            <a:off x="794189" y="500064"/>
            <a:ext cx="4743450" cy="219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9120" tIns="34560" rIns="69120" bIns="34560">
            <a:spAutoFit/>
          </a:bodyPr>
          <a:lstStyle>
            <a:defPPr>
              <a:defRPr lang="en-US"/>
            </a:defPPr>
            <a:lvl1pPr marL="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1pPr>
            <a:lvl2pPr marL="4572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2pPr>
            <a:lvl3pPr marL="9144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3pPr>
            <a:lvl4pPr marL="13716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4pPr>
            <a:lvl5pPr marL="18288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5pPr>
            <a:lvl6pPr marL="2514600" indent="-228600" algn="l" defTabSz="449263" rtl="0" eaLnBrk="0" fontAlgn="base" latinLnBrk="0"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6pPr>
            <a:lvl7pPr marL="2971800" indent="-228600" algn="l" defTabSz="449263" rtl="0" eaLnBrk="0" fontAlgn="base" latinLnBrk="0"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7pPr>
            <a:lvl8pPr marL="3429000" indent="-228600" algn="l" defTabSz="449263" rtl="0" eaLnBrk="0" fontAlgn="base" latinLnBrk="0"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8pPr>
            <a:lvl9pPr marL="3886200" indent="-228600" algn="l" defTabSz="449263" rtl="0" eaLnBrk="0" fontAlgn="base" latinLnBrk="0"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9pPr>
          </a:lstStyle>
          <a:p>
            <a:pPr defTabSz="336947" fontAlgn="base">
              <a:spcBef>
                <a:spcPts val="610"/>
              </a:spcBef>
              <a:spcAft>
                <a:spcPct val="0"/>
              </a:spcAft>
              <a:buSzPct val="100000"/>
            </a:pPr>
            <a:r>
              <a:rPr lang="de-DE" altLang="de-DE" sz="975" b="1" dirty="0">
                <a:solidFill>
                  <a:srgbClr val="000000"/>
                </a:solidFill>
                <a:latin typeface="Arial" panose="020B0604020202020204" pitchFamily="34" charset="0"/>
                <a:cs typeface="Arial" panose="020B0604020202020204" pitchFamily="34" charset="0"/>
              </a:rPr>
              <a:t>VDI – Bezirksverein Bayern Nordost e.V.</a:t>
            </a:r>
          </a:p>
        </p:txBody>
      </p:sp>
      <p:pic>
        <p:nvPicPr>
          <p:cNvPr id="5" name="Picture 3">
            <a:extLst>
              <a:ext uri="{FF2B5EF4-FFF2-40B4-BE49-F238E27FC236}">
                <a16:creationId xmlns:a16="http://schemas.microsoft.com/office/drawing/2014/main" id="{E9F443DA-1D3C-3C20-2CC2-AE45CAB026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983" y="539354"/>
            <a:ext cx="507206" cy="5072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DEE0E7F3-C069-24D6-03A4-AF19B46A38EF}"/>
              </a:ext>
            </a:extLst>
          </p:cNvPr>
          <p:cNvSpPr>
            <a:spLocks noChangeArrowheads="1"/>
          </p:cNvSpPr>
          <p:nvPr/>
        </p:nvSpPr>
        <p:spPr bwMode="auto">
          <a:xfrm>
            <a:off x="794189" y="650082"/>
            <a:ext cx="4743450" cy="219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9120" tIns="34560" rIns="69120" bIns="34560">
            <a:spAutoFit/>
          </a:bodyPr>
          <a:lstStyle>
            <a:defPPr>
              <a:defRPr lang="en-US"/>
            </a:defPPr>
            <a:lvl1pPr marL="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1pPr>
            <a:lvl2pPr marL="4572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2pPr>
            <a:lvl3pPr marL="9144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3pPr>
            <a:lvl4pPr marL="13716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4pPr>
            <a:lvl5pPr marL="1828800" algn="l" defTabSz="914400" rtl="0" eaLnBrk="1" latinLnBrk="0"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5pPr>
            <a:lvl6pPr marL="2514600" indent="-228600" algn="l" defTabSz="449263" rtl="0" eaLnBrk="0" fontAlgn="base" latinLnBrk="0"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6pPr>
            <a:lvl7pPr marL="2971800" indent="-228600" algn="l" defTabSz="449263" rtl="0" eaLnBrk="0" fontAlgn="base" latinLnBrk="0"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7pPr>
            <a:lvl8pPr marL="3429000" indent="-228600" algn="l" defTabSz="449263" rtl="0" eaLnBrk="0" fontAlgn="base" latinLnBrk="0"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8pPr>
            <a:lvl9pPr marL="3886200" indent="-228600" algn="l" defTabSz="449263" rtl="0" eaLnBrk="0" fontAlgn="base" latinLnBrk="0"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kern="1200">
                <a:solidFill>
                  <a:srgbClr val="FFFFFF"/>
                </a:solidFill>
                <a:latin typeface="Arial" charset="0"/>
                <a:ea typeface="Microsoft YaHei" pitchFamily="32" charset="-122"/>
                <a:cs typeface="+mn-cs"/>
              </a:defRPr>
            </a:lvl9pPr>
          </a:lstStyle>
          <a:p>
            <a:pPr defTabSz="336947" fontAlgn="base">
              <a:spcBef>
                <a:spcPts val="610"/>
              </a:spcBef>
              <a:spcAft>
                <a:spcPct val="0"/>
              </a:spcAft>
              <a:buSzPct val="100000"/>
            </a:pPr>
            <a:r>
              <a:rPr lang="de-DE" altLang="de-DE" sz="975" b="1" dirty="0">
                <a:solidFill>
                  <a:srgbClr val="000000"/>
                </a:solidFill>
                <a:latin typeface="Arial" panose="020B0604020202020204" pitchFamily="34" charset="0"/>
                <a:cs typeface="Arial" panose="020B0604020202020204" pitchFamily="34" charset="0"/>
              </a:rPr>
              <a:t>Bezirksgruppe Nürnberg</a:t>
            </a:r>
          </a:p>
        </p:txBody>
      </p:sp>
      <p:sp>
        <p:nvSpPr>
          <p:cNvPr id="7" name="Textfeld 6">
            <a:extLst>
              <a:ext uri="{FF2B5EF4-FFF2-40B4-BE49-F238E27FC236}">
                <a16:creationId xmlns:a16="http://schemas.microsoft.com/office/drawing/2014/main" id="{FA0F80AB-08C1-F669-3B4B-537828850CE9}"/>
              </a:ext>
            </a:extLst>
          </p:cNvPr>
          <p:cNvSpPr txBox="1"/>
          <p:nvPr/>
        </p:nvSpPr>
        <p:spPr>
          <a:xfrm>
            <a:off x="2274793" y="902097"/>
            <a:ext cx="4724370" cy="323165"/>
          </a:xfrm>
          <a:prstGeom prst="rect">
            <a:avLst/>
          </a:prstGeom>
          <a:noFill/>
        </p:spPr>
        <p:txBody>
          <a:bodyPr wrap="none" rtlCol="0">
            <a:spAutoFit/>
          </a:bodyPr>
          <a:lstStyle/>
          <a:p>
            <a:r>
              <a:rPr lang="de-DE" sz="1500" b="1" dirty="0">
                <a:latin typeface="Arial" panose="020B0604020202020204" pitchFamily="34" charset="0"/>
                <a:cs typeface="Arial" panose="020B0604020202020204" pitchFamily="34" charset="0"/>
              </a:rPr>
              <a:t>Aktivitäten der in 2024 neu belebten BG Nürnberg</a:t>
            </a:r>
          </a:p>
        </p:txBody>
      </p:sp>
      <p:pic>
        <p:nvPicPr>
          <p:cNvPr id="9" name="Grafik 8" descr="Ein Bild, das draußen, Himmel, Person, Baum enthält.&#10;&#10;KI-generierte Inhalte können fehlerhaft sein.">
            <a:extLst>
              <a:ext uri="{FF2B5EF4-FFF2-40B4-BE49-F238E27FC236}">
                <a16:creationId xmlns:a16="http://schemas.microsoft.com/office/drawing/2014/main" id="{2F68CEB4-FF81-8839-DF7B-5D2A12908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65" y="1272607"/>
            <a:ext cx="4669919" cy="3113279"/>
          </a:xfrm>
          <a:prstGeom prst="rect">
            <a:avLst/>
          </a:prstGeom>
        </p:spPr>
      </p:pic>
      <p:sp>
        <p:nvSpPr>
          <p:cNvPr id="10" name="Textfeld 9">
            <a:extLst>
              <a:ext uri="{FF2B5EF4-FFF2-40B4-BE49-F238E27FC236}">
                <a16:creationId xmlns:a16="http://schemas.microsoft.com/office/drawing/2014/main" id="{CEFBEBAF-04F6-A487-E35E-5503336C7D2D}"/>
              </a:ext>
            </a:extLst>
          </p:cNvPr>
          <p:cNvSpPr txBox="1"/>
          <p:nvPr/>
        </p:nvSpPr>
        <p:spPr>
          <a:xfrm>
            <a:off x="947902" y="1521574"/>
            <a:ext cx="3779783" cy="1569660"/>
          </a:xfrm>
          <a:prstGeom prst="rect">
            <a:avLst/>
          </a:prstGeom>
          <a:noFill/>
        </p:spPr>
        <p:txBody>
          <a:bodyPr wrap="square" rtlCol="0">
            <a:spAutoFit/>
          </a:bodyPr>
          <a:lstStyle/>
          <a:p>
            <a:r>
              <a:rPr lang="de-DE" sz="2400" b="1" dirty="0">
                <a:ln>
                  <a:solidFill>
                    <a:schemeClr val="tx1"/>
                  </a:solidFill>
                </a:ln>
                <a:solidFill>
                  <a:schemeClr val="bg1"/>
                </a:solidFill>
                <a:latin typeface="Arial" panose="020B0604020202020204" pitchFamily="34" charset="0"/>
                <a:cs typeface="Arial" panose="020B0604020202020204" pitchFamily="34" charset="0"/>
              </a:rPr>
              <a:t>Besichtigung des Holzhochhauses der Umweltbank im Juli 2024</a:t>
            </a:r>
          </a:p>
        </p:txBody>
      </p:sp>
      <p:sp>
        <p:nvSpPr>
          <p:cNvPr id="11" name="Textfeld 10">
            <a:extLst>
              <a:ext uri="{FF2B5EF4-FFF2-40B4-BE49-F238E27FC236}">
                <a16:creationId xmlns:a16="http://schemas.microsoft.com/office/drawing/2014/main" id="{D0644960-14D3-E4C2-E03E-181FF8D03158}"/>
              </a:ext>
            </a:extLst>
          </p:cNvPr>
          <p:cNvSpPr txBox="1"/>
          <p:nvPr/>
        </p:nvSpPr>
        <p:spPr>
          <a:xfrm>
            <a:off x="5395132" y="1576494"/>
            <a:ext cx="3208283" cy="1197507"/>
          </a:xfrm>
          <a:prstGeom prst="rect">
            <a:avLst/>
          </a:prstGeom>
          <a:noFill/>
        </p:spPr>
        <p:txBody>
          <a:bodyPr wrap="square" rtlCol="0">
            <a:spAutoFit/>
          </a:bodyPr>
          <a:lstStyle/>
          <a:p>
            <a:pPr>
              <a:spcBef>
                <a:spcPts val="450"/>
              </a:spcBef>
            </a:pPr>
            <a:r>
              <a:rPr lang="de-DE" sz="474" dirty="0">
                <a:latin typeface="Arial" panose="020B0604020202020204" pitchFamily="34" charset="0"/>
                <a:cs typeface="Arial" panose="020B0604020202020204" pitchFamily="34" charset="0"/>
              </a:rPr>
              <a:t>Zusammen mit Fränkischem Albverein:</a:t>
            </a:r>
          </a:p>
          <a:p>
            <a:pPr marL="214313" indent="-214313">
              <a:spcBef>
                <a:spcPts val="450"/>
              </a:spcBef>
              <a:buFont typeface="Wingdings" panose="05000000000000000000" pitchFamily="2" charset="2"/>
              <a:buChar char="ü"/>
            </a:pPr>
            <a:r>
              <a:rPr lang="de-DE" sz="1350" kern="0" dirty="0">
                <a:latin typeface="Arial" panose="020B0604020202020204" pitchFamily="34" charset="0"/>
                <a:ea typeface="Aptos" panose="020B0004020202020204" pitchFamily="34" charset="0"/>
                <a:cs typeface="Arial" panose="020B0604020202020204" pitchFamily="34" charset="0"/>
              </a:rPr>
              <a:t>Kulturspaziergang zu den </a:t>
            </a:r>
            <a:r>
              <a:rPr lang="de-DE" sz="1350" b="1" kern="0" dirty="0">
                <a:latin typeface="Arial" panose="020B0604020202020204" pitchFamily="34" charset="0"/>
                <a:ea typeface="Aptos" panose="020B0004020202020204" pitchFamily="34" charset="0"/>
                <a:cs typeface="Arial" panose="020B0604020202020204" pitchFamily="34" charset="0"/>
              </a:rPr>
              <a:t>ehemaligen Mühlen an der Pegnitz in Nürnberg im Februar 2025</a:t>
            </a:r>
          </a:p>
          <a:p>
            <a:pPr marL="214313" indent="-214313">
              <a:spcBef>
                <a:spcPts val="450"/>
              </a:spcBef>
              <a:buFont typeface="Wingdings" panose="05000000000000000000" pitchFamily="2" charset="2"/>
              <a:buChar char="ü"/>
            </a:pPr>
            <a:r>
              <a:rPr lang="de-DE" sz="474" kern="0" dirty="0">
                <a:latin typeface="Arial" panose="020B0604020202020204" pitchFamily="34" charset="0"/>
                <a:cs typeface="Arial" panose="020B0604020202020204" pitchFamily="34" charset="0"/>
              </a:rPr>
              <a:t>Kulturwanderung auf den </a:t>
            </a:r>
            <a:r>
              <a:rPr lang="de-DE" sz="474" b="1" kern="0" dirty="0">
                <a:latin typeface="Arial" panose="020B0604020202020204" pitchFamily="34" charset="0"/>
                <a:cs typeface="Arial" panose="020B0604020202020204" pitchFamily="34" charset="0"/>
              </a:rPr>
              <a:t>Spuren des Adlers von Nürnberg nach Fürth</a:t>
            </a:r>
            <a:endParaRPr lang="de-DE" sz="474"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7340C69B-291A-68D6-6DD8-E5C234FFF1DE}"/>
              </a:ext>
            </a:extLst>
          </p:cNvPr>
          <p:cNvSpPr txBox="1"/>
          <p:nvPr/>
        </p:nvSpPr>
        <p:spPr>
          <a:xfrm>
            <a:off x="2309584" y="4547446"/>
            <a:ext cx="4349269" cy="553998"/>
          </a:xfrm>
          <a:prstGeom prst="rect">
            <a:avLst/>
          </a:prstGeom>
          <a:noFill/>
        </p:spPr>
        <p:txBody>
          <a:bodyPr wrap="none" rtlCol="0">
            <a:spAutoFit/>
          </a:bodyPr>
          <a:lstStyle/>
          <a:p>
            <a:pPr algn="ctr"/>
            <a:r>
              <a:rPr lang="de-DE" sz="1500" dirty="0">
                <a:highlight>
                  <a:srgbClr val="FFFF00"/>
                </a:highlight>
                <a:latin typeface="Arial" panose="020B0604020202020204" pitchFamily="34" charset="0"/>
                <a:cs typeface="Arial" panose="020B0604020202020204" pitchFamily="34" charset="0"/>
              </a:rPr>
              <a:t>Ideen zu weiteren Aktivitäten sind erwünscht</a:t>
            </a:r>
          </a:p>
          <a:p>
            <a:pPr algn="ctr"/>
            <a:r>
              <a:rPr lang="de-DE" sz="1500" dirty="0">
                <a:highlight>
                  <a:srgbClr val="FFFF00"/>
                </a:highlight>
                <a:latin typeface="Arial" panose="020B0604020202020204" pitchFamily="34" charset="0"/>
                <a:cs typeface="Arial" panose="020B0604020202020204" pitchFamily="34" charset="0"/>
              </a:rPr>
              <a:t>Kontakt: Josef Wintrich – wintrichj@outlook.com </a:t>
            </a:r>
          </a:p>
        </p:txBody>
      </p:sp>
      <p:sp>
        <p:nvSpPr>
          <p:cNvPr id="2" name="Datumsplatzhalter 1">
            <a:extLst>
              <a:ext uri="{FF2B5EF4-FFF2-40B4-BE49-F238E27FC236}">
                <a16:creationId xmlns:a16="http://schemas.microsoft.com/office/drawing/2014/main" id="{01EE6C59-C305-6862-AFFB-09F9D73A4ECD}"/>
              </a:ext>
            </a:extLst>
          </p:cNvPr>
          <p:cNvSpPr>
            <a:spLocks noGrp="1"/>
          </p:cNvSpPr>
          <p:nvPr>
            <p:ph type="dt" sz="half" idx="10"/>
          </p:nvPr>
        </p:nvSpPr>
        <p:spPr/>
        <p:txBody>
          <a:bodyPr/>
          <a:lstStyle/>
          <a:p>
            <a:fld id="{ED837A7A-2E28-41A7-8E42-BC140C974C24}" type="datetime1">
              <a:rPr lang="de-DE" smtClean="0">
                <a:latin typeface="Arial" panose="020B0604020202020204" pitchFamily="34" charset="0"/>
                <a:cs typeface="Arial" panose="020B0604020202020204" pitchFamily="34" charset="0"/>
              </a:rPr>
              <a:t>11.04.2025</a:t>
            </a:fld>
            <a:endParaRPr lang="de-DE">
              <a:latin typeface="Arial" panose="020B0604020202020204" pitchFamily="34" charset="0"/>
              <a:cs typeface="Arial" panose="020B0604020202020204" pitchFamily="34" charset="0"/>
            </a:endParaRPr>
          </a:p>
        </p:txBody>
      </p:sp>
      <p:sp>
        <p:nvSpPr>
          <p:cNvPr id="3" name="Fußzeilenplatzhalter 2">
            <a:extLst>
              <a:ext uri="{FF2B5EF4-FFF2-40B4-BE49-F238E27FC236}">
                <a16:creationId xmlns:a16="http://schemas.microsoft.com/office/drawing/2014/main" id="{85A495A4-0B21-6578-E038-02CD2EB36A12}"/>
              </a:ext>
            </a:extLst>
          </p:cNvPr>
          <p:cNvSpPr>
            <a:spLocks noGrp="1"/>
          </p:cNvSpPr>
          <p:nvPr>
            <p:ph type="ftr" sz="quarter" idx="11"/>
          </p:nvPr>
        </p:nvSpPr>
        <p:spPr/>
        <p:txBody>
          <a:bodyPr/>
          <a:lstStyle/>
          <a:p>
            <a:r>
              <a:rPr lang="de-DE">
                <a:latin typeface="Arial" panose="020B0604020202020204" pitchFamily="34" charset="0"/>
                <a:cs typeface="Arial" panose="020B0604020202020204" pitchFamily="34" charset="0"/>
              </a:rPr>
              <a:t>Koordination der VDI-Netzwerke</a:t>
            </a:r>
          </a:p>
        </p:txBody>
      </p:sp>
    </p:spTree>
    <p:extLst>
      <p:ext uri="{BB962C8B-B14F-4D97-AF65-F5344CB8AC3E}">
        <p14:creationId xmlns:p14="http://schemas.microsoft.com/office/powerpoint/2010/main" val="997751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E5AFA2-D8AD-6FF7-3EF0-AA332C4DFC5D}"/>
              </a:ext>
            </a:extLst>
          </p:cNvPr>
          <p:cNvSpPr>
            <a:spLocks noGrp="1"/>
          </p:cNvSpPr>
          <p:nvPr>
            <p:ph type="title"/>
          </p:nvPr>
        </p:nvSpPr>
        <p:spPr>
          <a:xfrm>
            <a:off x="503430" y="462363"/>
            <a:ext cx="7597844" cy="718145"/>
          </a:xfrm>
        </p:spPr>
        <p:txBody>
          <a:bodyPr/>
          <a:lstStyle/>
          <a:p>
            <a:r>
              <a:rPr lang="de-DE" sz="2800" dirty="0">
                <a:latin typeface="Arial" panose="020B0604020202020204" pitchFamily="34" charset="0"/>
                <a:cs typeface="Arial" panose="020B0604020202020204" pitchFamily="34" charset="0"/>
              </a:rPr>
              <a:t>Ideen, Formate &amp; Kanäle zur Mitgliedergewinnung</a:t>
            </a:r>
          </a:p>
        </p:txBody>
      </p:sp>
      <p:sp>
        <p:nvSpPr>
          <p:cNvPr id="6" name="Datumsplatzhalter 5">
            <a:extLst>
              <a:ext uri="{FF2B5EF4-FFF2-40B4-BE49-F238E27FC236}">
                <a16:creationId xmlns:a16="http://schemas.microsoft.com/office/drawing/2014/main" id="{F6E4C372-BAF3-1EDC-1453-140D8D98A0CE}"/>
              </a:ext>
            </a:extLst>
          </p:cNvPr>
          <p:cNvSpPr>
            <a:spLocks noGrp="1"/>
          </p:cNvSpPr>
          <p:nvPr>
            <p:ph type="dt" sz="half" idx="13"/>
          </p:nvPr>
        </p:nvSpPr>
        <p:spPr>
          <a:prstGeom prst="rect">
            <a:avLst/>
          </a:prstGeom>
        </p:spPr>
        <p:txBody>
          <a:bodyPr/>
          <a:lstStyle/>
          <a:p>
            <a:fld id="{1F0AFA72-B708-4FE2-8013-C99B77A796A1}" type="datetime1">
              <a:rPr lang="de-DE" sz="900" smtClean="0">
                <a:latin typeface="Arial" panose="020B0604020202020204" pitchFamily="34" charset="0"/>
                <a:cs typeface="Arial" panose="020B0604020202020204" pitchFamily="34" charset="0"/>
              </a:rPr>
              <a:t>11.04.2025</a:t>
            </a:fld>
            <a:endParaRPr lang="de-DE" sz="9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0F97602C-1A39-489D-C3DD-CF00E998C237}"/>
              </a:ext>
            </a:extLst>
          </p:cNvPr>
          <p:cNvPicPr>
            <a:picLocks noChangeAspect="1"/>
          </p:cNvPicPr>
          <p:nvPr/>
        </p:nvPicPr>
        <p:blipFill>
          <a:blip r:embed="rId2"/>
          <a:stretch>
            <a:fillRect/>
          </a:stretch>
        </p:blipFill>
        <p:spPr>
          <a:xfrm>
            <a:off x="576001" y="1383208"/>
            <a:ext cx="1923640" cy="3687392"/>
          </a:xfrm>
          <a:prstGeom prst="rect">
            <a:avLst/>
          </a:prstGeom>
        </p:spPr>
      </p:pic>
      <p:pic>
        <p:nvPicPr>
          <p:cNvPr id="14" name="Grafik 13">
            <a:extLst>
              <a:ext uri="{FF2B5EF4-FFF2-40B4-BE49-F238E27FC236}">
                <a16:creationId xmlns:a16="http://schemas.microsoft.com/office/drawing/2014/main" id="{54DBDC10-4DF2-0ADE-84C3-F9C060133728}"/>
              </a:ext>
            </a:extLst>
          </p:cNvPr>
          <p:cNvPicPr>
            <a:picLocks noChangeAspect="1"/>
          </p:cNvPicPr>
          <p:nvPr/>
        </p:nvPicPr>
        <p:blipFill>
          <a:blip r:embed="rId3"/>
          <a:stretch>
            <a:fillRect/>
          </a:stretch>
        </p:blipFill>
        <p:spPr>
          <a:xfrm>
            <a:off x="2625899" y="1542865"/>
            <a:ext cx="6017189" cy="3290392"/>
          </a:xfrm>
          <a:prstGeom prst="rect">
            <a:avLst/>
          </a:prstGeom>
        </p:spPr>
      </p:pic>
      <p:sp>
        <p:nvSpPr>
          <p:cNvPr id="2" name="Fußzeilenplatzhalter 1">
            <a:extLst>
              <a:ext uri="{FF2B5EF4-FFF2-40B4-BE49-F238E27FC236}">
                <a16:creationId xmlns:a16="http://schemas.microsoft.com/office/drawing/2014/main" id="{82D1CB18-7F19-DC9F-AB85-A43B3A268D48}"/>
              </a:ext>
            </a:extLst>
          </p:cNvPr>
          <p:cNvSpPr>
            <a:spLocks noGrp="1"/>
          </p:cNvSpPr>
          <p:nvPr>
            <p:ph type="ftr" sz="quarter" idx="3"/>
          </p:nvPr>
        </p:nvSpPr>
        <p:spPr/>
        <p:txBody>
          <a:bodyPr/>
          <a:lstStyle/>
          <a:p>
            <a:r>
              <a:rPr lang="de-DE">
                <a:latin typeface="Arial" panose="020B0604020202020204" pitchFamily="34" charset="0"/>
                <a:cs typeface="Arial" panose="020B0604020202020204" pitchFamily="34" charset="0"/>
              </a:rPr>
              <a:t>Koordination der VDI-Netzwerke</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439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DFA320E1-0ADE-062E-C4A2-95791BD2881E}"/>
              </a:ext>
            </a:extLst>
          </p:cNvPr>
          <p:cNvSpPr>
            <a:spLocks noGrp="1"/>
          </p:cNvSpPr>
          <p:nvPr>
            <p:ph type="subTitle" idx="1"/>
          </p:nvPr>
        </p:nvSpPr>
        <p:spPr>
          <a:xfrm>
            <a:off x="3005528" y="3527272"/>
            <a:ext cx="5433933" cy="284693"/>
          </a:xfrm>
        </p:spPr>
        <p:txBody>
          <a:bodyPr/>
          <a:lstStyle/>
          <a:p>
            <a:r>
              <a:rPr lang="de-DE" sz="2400" dirty="0"/>
              <a:t>Jahreshauptversammlung 2025</a:t>
            </a:r>
          </a:p>
        </p:txBody>
      </p:sp>
      <p:sp>
        <p:nvSpPr>
          <p:cNvPr id="4" name="Titel 3">
            <a:extLst>
              <a:ext uri="{FF2B5EF4-FFF2-40B4-BE49-F238E27FC236}">
                <a16:creationId xmlns:a16="http://schemas.microsoft.com/office/drawing/2014/main" id="{46667964-604D-B7DE-E513-AF5AE24C7847}"/>
              </a:ext>
            </a:extLst>
          </p:cNvPr>
          <p:cNvSpPr>
            <a:spLocks noGrp="1"/>
          </p:cNvSpPr>
          <p:nvPr>
            <p:ph type="title"/>
          </p:nvPr>
        </p:nvSpPr>
        <p:spPr>
          <a:xfrm>
            <a:off x="3005528" y="2054624"/>
            <a:ext cx="5811416" cy="404726"/>
          </a:xfrm>
        </p:spPr>
        <p:txBody>
          <a:bodyPr/>
          <a:lstStyle/>
          <a:p>
            <a:r>
              <a:rPr lang="de-DE" sz="4000" dirty="0"/>
              <a:t>Frauen im Ingenieurberuf</a:t>
            </a:r>
          </a:p>
        </p:txBody>
      </p:sp>
      <p:grpSp>
        <p:nvGrpSpPr>
          <p:cNvPr id="5" name="Gruppieren 4">
            <a:extLst>
              <a:ext uri="{FF2B5EF4-FFF2-40B4-BE49-F238E27FC236}">
                <a16:creationId xmlns:a16="http://schemas.microsoft.com/office/drawing/2014/main" id="{4E16902C-194B-32C1-EFB2-61A22C2F9EBF}"/>
              </a:ext>
            </a:extLst>
          </p:cNvPr>
          <p:cNvGrpSpPr>
            <a:grpSpLocks noGrp="1" noUngrp="1" noRot="1" noMove="1" noResize="1"/>
          </p:cNvGrpSpPr>
          <p:nvPr/>
        </p:nvGrpSpPr>
        <p:grpSpPr>
          <a:xfrm>
            <a:off x="400937" y="2625145"/>
            <a:ext cx="2265685" cy="1823151"/>
            <a:chOff x="782638" y="2272567"/>
            <a:chExt cx="2265685" cy="1823151"/>
          </a:xfrm>
        </p:grpSpPr>
        <p:sp>
          <p:nvSpPr>
            <p:cNvPr id="7" name="Rechteck 6">
              <a:extLst>
                <a:ext uri="{FF2B5EF4-FFF2-40B4-BE49-F238E27FC236}">
                  <a16:creationId xmlns:a16="http://schemas.microsoft.com/office/drawing/2014/main" id="{636572A6-E32A-3A5C-3C3B-86C5971C7905}"/>
                </a:ext>
              </a:extLst>
            </p:cNvPr>
            <p:cNvSpPr>
              <a:spLocks noGrp="1" noRot="1" noMove="1" noResize="1" noEditPoints="1" noAdjustHandles="1" noChangeArrowheads="1" noChangeShapeType="1"/>
            </p:cNvSpPr>
            <p:nvPr/>
          </p:nvSpPr>
          <p:spPr>
            <a:xfrm>
              <a:off x="782638" y="2497601"/>
              <a:ext cx="2040093" cy="1598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nvGrpSpPr>
            <p:cNvPr id="8" name="Gruppieren 7">
              <a:extLst>
                <a:ext uri="{FF2B5EF4-FFF2-40B4-BE49-F238E27FC236}">
                  <a16:creationId xmlns:a16="http://schemas.microsoft.com/office/drawing/2014/main" id="{FC4E2684-1DED-988D-7A8F-5B5EE8F56C15}"/>
                </a:ext>
              </a:extLst>
            </p:cNvPr>
            <p:cNvGrpSpPr>
              <a:grpSpLocks noGrp="1" noUngrp="1" noRot="1" noMove="1" noResize="1"/>
            </p:cNvGrpSpPr>
            <p:nvPr/>
          </p:nvGrpSpPr>
          <p:grpSpPr>
            <a:xfrm>
              <a:off x="2356898" y="2272567"/>
              <a:ext cx="691425" cy="691425"/>
              <a:chOff x="5706319" y="5440101"/>
              <a:chExt cx="2048719" cy="2048719"/>
            </a:xfrm>
          </p:grpSpPr>
          <p:sp>
            <p:nvSpPr>
              <p:cNvPr id="10" name="Rechteck 9">
                <a:extLst>
                  <a:ext uri="{FF2B5EF4-FFF2-40B4-BE49-F238E27FC236}">
                    <a16:creationId xmlns:a16="http://schemas.microsoft.com/office/drawing/2014/main" id="{DD61EFE6-1E30-4DD0-E6D2-272B74FD743A}"/>
                  </a:ext>
                </a:extLst>
              </p:cNvPr>
              <p:cNvSpPr>
                <a:spLocks noGrp="1" noRot="1" noMove="1" noResize="1" noEditPoints="1" noAdjustHandles="1" noChangeArrowheads="1" noChangeShapeType="1"/>
              </p:cNvSpPr>
              <p:nvPr/>
            </p:nvSpPr>
            <p:spPr>
              <a:xfrm>
                <a:off x="5706319" y="5440101"/>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sp>
            <p:nvSpPr>
              <p:cNvPr id="11" name="Rechteck 10">
                <a:extLst>
                  <a:ext uri="{FF2B5EF4-FFF2-40B4-BE49-F238E27FC236}">
                    <a16:creationId xmlns:a16="http://schemas.microsoft.com/office/drawing/2014/main" id="{6B5118DD-50E0-4D67-DCCE-29A52C0FE622}"/>
                  </a:ext>
                </a:extLst>
              </p:cNvPr>
              <p:cNvSpPr>
                <a:spLocks noGrp="1" noRot="1" noMove="1" noResize="1" noEditPoints="1" noAdjustHandles="1" noChangeArrowheads="1" noChangeShapeType="1"/>
              </p:cNvSpPr>
              <p:nvPr/>
            </p:nvSpPr>
            <p:spPr>
              <a:xfrm rot="16200000">
                <a:off x="6395634" y="6131068"/>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74" dirty="0"/>
              </a:p>
            </p:txBody>
          </p:sp>
        </p:grpSp>
        <p:sp>
          <p:nvSpPr>
            <p:cNvPr id="9" name="Textfeld 8">
              <a:extLst>
                <a:ext uri="{FF2B5EF4-FFF2-40B4-BE49-F238E27FC236}">
                  <a16:creationId xmlns:a16="http://schemas.microsoft.com/office/drawing/2014/main" id="{CF1D6F56-C64A-9D75-52C8-D1B3889238DC}"/>
                </a:ext>
              </a:extLst>
            </p:cNvPr>
            <p:cNvSpPr txBox="1">
              <a:spLocks/>
            </p:cNvSpPr>
            <p:nvPr/>
          </p:nvSpPr>
          <p:spPr>
            <a:xfrm>
              <a:off x="783779" y="2497602"/>
              <a:ext cx="2040093" cy="1598116"/>
            </a:xfrm>
            <a:prstGeom prst="rect">
              <a:avLst/>
            </a:prstGeom>
            <a:noFill/>
          </p:spPr>
          <p:txBody>
            <a:bodyPr wrap="square" lIns="125999" tIns="125999" rIns="108000" bIns="0" rtlCol="0" anchor="ctr">
              <a:noAutofit/>
            </a:bodyPr>
            <a:lstStyle/>
            <a:p>
              <a:pPr>
                <a:lnSpc>
                  <a:spcPts val="3645"/>
                </a:lnSpc>
              </a:pPr>
              <a:r>
                <a:rPr lang="de-DE" sz="2800" b="1" dirty="0">
                  <a:solidFill>
                    <a:schemeClr val="bg2"/>
                  </a:solidFill>
                  <a:latin typeface="Rajdhani Bold" panose="02000000000000000000" pitchFamily="2" charset="0"/>
                  <a:cs typeface="Rajdhani Bold" panose="02000000000000000000" pitchFamily="2" charset="0"/>
                </a:rPr>
                <a:t>Wir</a:t>
              </a:r>
            </a:p>
            <a:p>
              <a:pPr>
                <a:lnSpc>
                  <a:spcPts val="3645"/>
                </a:lnSpc>
              </a:pPr>
              <a:r>
                <a:rPr lang="de-DE" sz="2800" b="1" dirty="0">
                  <a:solidFill>
                    <a:schemeClr val="bg2"/>
                  </a:solidFill>
                  <a:latin typeface="Rajdhani Bold" panose="02000000000000000000" pitchFamily="2" charset="0"/>
                  <a:cs typeface="Rajdhani Bold" panose="02000000000000000000" pitchFamily="2" charset="0"/>
                </a:rPr>
                <a:t>gestalten</a:t>
              </a:r>
            </a:p>
            <a:p>
              <a:pPr>
                <a:lnSpc>
                  <a:spcPts val="3645"/>
                </a:lnSpc>
              </a:pPr>
              <a:r>
                <a:rPr lang="de-DE" sz="2800" b="1" dirty="0">
                  <a:solidFill>
                    <a:srgbClr val="9DD0F4"/>
                  </a:solidFill>
                  <a:latin typeface="Rajdhani Bold" panose="02000000000000000000" pitchFamily="2" charset="0"/>
                  <a:cs typeface="Rajdhani Bold" panose="02000000000000000000" pitchFamily="2" charset="0"/>
                </a:rPr>
                <a:t>Zukunft</a:t>
              </a:r>
            </a:p>
          </p:txBody>
        </p:sp>
      </p:grpSp>
      <p:sp>
        <p:nvSpPr>
          <p:cNvPr id="3" name="Rechteck 2"/>
          <p:cNvSpPr/>
          <p:nvPr/>
        </p:nvSpPr>
        <p:spPr>
          <a:xfrm>
            <a:off x="6453266" y="4819338"/>
            <a:ext cx="1873770" cy="7195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693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6000" y="972000"/>
            <a:ext cx="7603889" cy="370871"/>
          </a:xfrm>
        </p:spPr>
        <p:txBody>
          <a:bodyPr/>
          <a:lstStyle/>
          <a:p>
            <a:r>
              <a:rPr lang="de-DE" sz="2800" dirty="0">
                <a:latin typeface="Arial" panose="020B0604020202020204" pitchFamily="34" charset="0"/>
                <a:cs typeface="Arial" panose="020B0604020202020204" pitchFamily="34" charset="0"/>
              </a:rPr>
              <a:t>Treffen im Jahr 2024 / 25</a:t>
            </a:r>
          </a:p>
        </p:txBody>
      </p:sp>
      <p:sp>
        <p:nvSpPr>
          <p:cNvPr id="4" name="Textplatzhalter 3"/>
          <p:cNvSpPr>
            <a:spLocks noGrp="1"/>
          </p:cNvSpPr>
          <p:nvPr>
            <p:ph type="body" sz="quarter" idx="16"/>
          </p:nvPr>
        </p:nvSpPr>
        <p:spPr>
          <a:xfrm>
            <a:off x="576000" y="644400"/>
            <a:ext cx="7603889" cy="227755"/>
          </a:xfrm>
        </p:spPr>
        <p:txBody>
          <a:bodyPr/>
          <a:lstStyle/>
          <a:p>
            <a:r>
              <a:rPr lang="de-DE" dirty="0"/>
              <a:t>Frauen im Ingenieurberuf</a:t>
            </a:r>
          </a:p>
        </p:txBody>
      </p:sp>
      <p:sp>
        <p:nvSpPr>
          <p:cNvPr id="5" name="Datumsplatzhalter 4"/>
          <p:cNvSpPr>
            <a:spLocks noGrp="1"/>
          </p:cNvSpPr>
          <p:nvPr>
            <p:ph type="dt" sz="half" idx="17"/>
          </p:nvPr>
        </p:nvSpPr>
        <p:spPr/>
        <p:txBody>
          <a:bodyPr/>
          <a:lstStyle/>
          <a:p>
            <a:fld id="{924EC688-5128-47C1-BAC8-61C4DBB9C37F}" type="datetime1">
              <a:rPr lang="de-DE" sz="900" smtClean="0"/>
              <a:t>11.04.2025</a:t>
            </a:fld>
            <a:endParaRPr lang="de-DE" sz="900" dirty="0"/>
          </a:p>
        </p:txBody>
      </p:sp>
      <p:sp>
        <p:nvSpPr>
          <p:cNvPr id="6" name="Fußzeilenplatzhalter 5"/>
          <p:cNvSpPr>
            <a:spLocks noGrp="1"/>
          </p:cNvSpPr>
          <p:nvPr>
            <p:ph type="ftr" sz="quarter" idx="18"/>
          </p:nvPr>
        </p:nvSpPr>
        <p:spPr/>
        <p:txBody>
          <a:bodyPr/>
          <a:lstStyle/>
          <a:p>
            <a:r>
              <a:rPr lang="de-DE" dirty="0"/>
              <a:t>FIB - Frauen im Ingenieurberuf</a:t>
            </a:r>
          </a:p>
        </p:txBody>
      </p:sp>
      <p:cxnSp>
        <p:nvCxnSpPr>
          <p:cNvPr id="8" name="Gerader Verbinder 7"/>
          <p:cNvCxnSpPr/>
          <p:nvPr/>
        </p:nvCxnSpPr>
        <p:spPr>
          <a:xfrm>
            <a:off x="576000" y="1331073"/>
            <a:ext cx="835064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9A1B02B-9FA4-64B7-EFB3-20CEBF735479}"/>
              </a:ext>
            </a:extLst>
          </p:cNvPr>
          <p:cNvGrpSpPr>
            <a:grpSpLocks noChangeAspect="1"/>
          </p:cNvGrpSpPr>
          <p:nvPr/>
        </p:nvGrpSpPr>
        <p:grpSpPr bwMode="auto">
          <a:xfrm>
            <a:off x="3819851" y="1875099"/>
            <a:ext cx="2055806" cy="2820501"/>
            <a:chOff x="2092" y="698"/>
            <a:chExt cx="1576" cy="1946"/>
          </a:xfrm>
        </p:grpSpPr>
        <p:sp>
          <p:nvSpPr>
            <p:cNvPr id="11" name="Freeform 6">
              <a:extLst>
                <a:ext uri="{FF2B5EF4-FFF2-40B4-BE49-F238E27FC236}">
                  <a16:creationId xmlns:a16="http://schemas.microsoft.com/office/drawing/2014/main" id="{17ED9907-A8CA-5059-E7EA-17E7D7A6013E}"/>
                </a:ext>
              </a:extLst>
            </p:cNvPr>
            <p:cNvSpPr>
              <a:spLocks/>
            </p:cNvSpPr>
            <p:nvPr userDrawn="1"/>
          </p:nvSpPr>
          <p:spPr bwMode="auto">
            <a:xfrm>
              <a:off x="2092" y="698"/>
              <a:ext cx="1027" cy="1028"/>
            </a:xfrm>
            <a:custGeom>
              <a:avLst/>
              <a:gdLst>
                <a:gd name="T0" fmla="*/ 2023 w 2053"/>
                <a:gd name="T1" fmla="*/ 1337 h 2057"/>
                <a:gd name="T2" fmla="*/ 1901 w 2053"/>
                <a:gd name="T3" fmla="*/ 1447 h 2057"/>
                <a:gd name="T4" fmla="*/ 1750 w 2053"/>
                <a:gd name="T5" fmla="*/ 1465 h 2057"/>
                <a:gd name="T6" fmla="*/ 1635 w 2053"/>
                <a:gd name="T7" fmla="*/ 1439 h 2057"/>
                <a:gd name="T8" fmla="*/ 1532 w 2053"/>
                <a:gd name="T9" fmla="*/ 1460 h 2057"/>
                <a:gd name="T10" fmla="*/ 1496 w 2053"/>
                <a:gd name="T11" fmla="*/ 1557 h 2057"/>
                <a:gd name="T12" fmla="*/ 1175 w 2053"/>
                <a:gd name="T13" fmla="*/ 2035 h 2057"/>
                <a:gd name="T14" fmla="*/ 1078 w 2053"/>
                <a:gd name="T15" fmla="*/ 1998 h 2057"/>
                <a:gd name="T16" fmla="*/ 1057 w 2053"/>
                <a:gd name="T17" fmla="*/ 1896 h 2057"/>
                <a:gd name="T18" fmla="*/ 1083 w 2053"/>
                <a:gd name="T19" fmla="*/ 1782 h 2057"/>
                <a:gd name="T20" fmla="*/ 1066 w 2053"/>
                <a:gd name="T21" fmla="*/ 1630 h 2057"/>
                <a:gd name="T22" fmla="*/ 954 w 2053"/>
                <a:gd name="T23" fmla="*/ 1507 h 2057"/>
                <a:gd name="T24" fmla="*/ 810 w 2053"/>
                <a:gd name="T25" fmla="*/ 1479 h 2057"/>
                <a:gd name="T26" fmla="*/ 659 w 2053"/>
                <a:gd name="T27" fmla="*/ 1550 h 2057"/>
                <a:gd name="T28" fmla="*/ 588 w 2053"/>
                <a:gd name="T29" fmla="*/ 1701 h 2057"/>
                <a:gd name="T30" fmla="*/ 600 w 2053"/>
                <a:gd name="T31" fmla="*/ 1844 h 2057"/>
                <a:gd name="T32" fmla="*/ 621 w 2053"/>
                <a:gd name="T33" fmla="*/ 1957 h 2057"/>
                <a:gd name="T34" fmla="*/ 566 w 2053"/>
                <a:gd name="T35" fmla="*/ 2048 h 2057"/>
                <a:gd name="T36" fmla="*/ 421 w 2053"/>
                <a:gd name="T37" fmla="*/ 2045 h 2057"/>
                <a:gd name="T38" fmla="*/ 101 w 2053"/>
                <a:gd name="T39" fmla="*/ 1957 h 2057"/>
                <a:gd name="T40" fmla="*/ 32 w 2053"/>
                <a:gd name="T41" fmla="*/ 1500 h 2057"/>
                <a:gd name="T42" fmla="*/ 87 w 2053"/>
                <a:gd name="T43" fmla="*/ 1444 h 2057"/>
                <a:gd name="T44" fmla="*/ 206 w 2053"/>
                <a:gd name="T45" fmla="*/ 1452 h 2057"/>
                <a:gd name="T46" fmla="*/ 330 w 2053"/>
                <a:gd name="T47" fmla="*/ 1467 h 2057"/>
                <a:gd name="T48" fmla="*/ 489 w 2053"/>
                <a:gd name="T49" fmla="*/ 1411 h 2057"/>
                <a:gd name="T50" fmla="*/ 575 w 2053"/>
                <a:gd name="T51" fmla="*/ 1268 h 2057"/>
                <a:gd name="T52" fmla="*/ 560 w 2053"/>
                <a:gd name="T53" fmla="*/ 1121 h 2057"/>
                <a:gd name="T54" fmla="*/ 450 w 2053"/>
                <a:gd name="T55" fmla="*/ 998 h 2057"/>
                <a:gd name="T56" fmla="*/ 301 w 2053"/>
                <a:gd name="T57" fmla="*/ 969 h 2057"/>
                <a:gd name="T58" fmla="*/ 183 w 2053"/>
                <a:gd name="T59" fmla="*/ 992 h 2057"/>
                <a:gd name="T60" fmla="*/ 51 w 2053"/>
                <a:gd name="T61" fmla="*/ 990 h 2057"/>
                <a:gd name="T62" fmla="*/ 0 w 2053"/>
                <a:gd name="T63" fmla="*/ 900 h 2057"/>
                <a:gd name="T64" fmla="*/ 40 w 2053"/>
                <a:gd name="T65" fmla="*/ 671 h 2057"/>
                <a:gd name="T66" fmla="*/ 469 w 2053"/>
                <a:gd name="T67" fmla="*/ 556 h 2057"/>
                <a:gd name="T68" fmla="*/ 564 w 2053"/>
                <a:gd name="T69" fmla="*/ 546 h 2057"/>
                <a:gd name="T70" fmla="*/ 615 w 2053"/>
                <a:gd name="T71" fmla="*/ 490 h 2057"/>
                <a:gd name="T72" fmla="*/ 620 w 2053"/>
                <a:gd name="T73" fmla="*/ 431 h 2057"/>
                <a:gd name="T74" fmla="*/ 597 w 2053"/>
                <a:gd name="T75" fmla="*/ 343 h 2057"/>
                <a:gd name="T76" fmla="*/ 595 w 2053"/>
                <a:gd name="T77" fmla="*/ 198 h 2057"/>
                <a:gd name="T78" fmla="*/ 680 w 2053"/>
                <a:gd name="T79" fmla="*/ 57 h 2057"/>
                <a:gd name="T80" fmla="*/ 839 w 2053"/>
                <a:gd name="T81" fmla="*/ 0 h 2057"/>
                <a:gd name="T82" fmla="*/ 978 w 2053"/>
                <a:gd name="T83" fmla="*/ 42 h 2057"/>
                <a:gd name="T84" fmla="*/ 1078 w 2053"/>
                <a:gd name="T85" fmla="*/ 175 h 2057"/>
                <a:gd name="T86" fmla="*/ 1083 w 2053"/>
                <a:gd name="T87" fmla="*/ 325 h 2057"/>
                <a:gd name="T88" fmla="*/ 1059 w 2053"/>
                <a:gd name="T89" fmla="*/ 416 h 2057"/>
                <a:gd name="T90" fmla="*/ 1054 w 2053"/>
                <a:gd name="T91" fmla="*/ 480 h 2057"/>
                <a:gd name="T92" fmla="*/ 1082 w 2053"/>
                <a:gd name="T93" fmla="*/ 551 h 2057"/>
                <a:gd name="T94" fmla="*/ 1150 w 2053"/>
                <a:gd name="T95" fmla="*/ 580 h 2057"/>
                <a:gd name="T96" fmla="*/ 1332 w 2053"/>
                <a:gd name="T97" fmla="*/ 552 h 2057"/>
                <a:gd name="T98" fmla="*/ 1549 w 2053"/>
                <a:gd name="T99" fmla="*/ 552 h 2057"/>
                <a:gd name="T100" fmla="*/ 1475 w 2053"/>
                <a:gd name="T101" fmla="*/ 881 h 2057"/>
                <a:gd name="T102" fmla="*/ 1500 w 2053"/>
                <a:gd name="T103" fmla="*/ 973 h 2057"/>
                <a:gd name="T104" fmla="*/ 1613 w 2053"/>
                <a:gd name="T105" fmla="*/ 1002 h 2057"/>
                <a:gd name="T106" fmla="*/ 1728 w 2053"/>
                <a:gd name="T107" fmla="*/ 974 h 2057"/>
                <a:gd name="T108" fmla="*/ 1878 w 2053"/>
                <a:gd name="T109" fmla="*/ 980 h 2057"/>
                <a:gd name="T110" fmla="*/ 2010 w 2053"/>
                <a:gd name="T111" fmla="*/ 1079 h 2057"/>
                <a:gd name="T112" fmla="*/ 2053 w 2053"/>
                <a:gd name="T113" fmla="*/ 1218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53" h="2057">
                  <a:moveTo>
                    <a:pt x="2053" y="1218"/>
                  </a:moveTo>
                  <a:lnTo>
                    <a:pt x="2053" y="1218"/>
                  </a:lnTo>
                  <a:lnTo>
                    <a:pt x="2052" y="1244"/>
                  </a:lnTo>
                  <a:lnTo>
                    <a:pt x="2048" y="1268"/>
                  </a:lnTo>
                  <a:lnTo>
                    <a:pt x="2043" y="1292"/>
                  </a:lnTo>
                  <a:lnTo>
                    <a:pt x="2033" y="1315"/>
                  </a:lnTo>
                  <a:lnTo>
                    <a:pt x="2023" y="1337"/>
                  </a:lnTo>
                  <a:lnTo>
                    <a:pt x="2010" y="1358"/>
                  </a:lnTo>
                  <a:lnTo>
                    <a:pt x="1996" y="1377"/>
                  </a:lnTo>
                  <a:lnTo>
                    <a:pt x="1980" y="1394"/>
                  </a:lnTo>
                  <a:lnTo>
                    <a:pt x="1963" y="1411"/>
                  </a:lnTo>
                  <a:lnTo>
                    <a:pt x="1944" y="1424"/>
                  </a:lnTo>
                  <a:lnTo>
                    <a:pt x="1923" y="1437"/>
                  </a:lnTo>
                  <a:lnTo>
                    <a:pt x="1901" y="1447"/>
                  </a:lnTo>
                  <a:lnTo>
                    <a:pt x="1878" y="1457"/>
                  </a:lnTo>
                  <a:lnTo>
                    <a:pt x="1855" y="1462"/>
                  </a:lnTo>
                  <a:lnTo>
                    <a:pt x="1830" y="1466"/>
                  </a:lnTo>
                  <a:lnTo>
                    <a:pt x="1804" y="1467"/>
                  </a:lnTo>
                  <a:lnTo>
                    <a:pt x="1804" y="1467"/>
                  </a:lnTo>
                  <a:lnTo>
                    <a:pt x="1774" y="1467"/>
                  </a:lnTo>
                  <a:lnTo>
                    <a:pt x="1750" y="1465"/>
                  </a:lnTo>
                  <a:lnTo>
                    <a:pt x="1728" y="1462"/>
                  </a:lnTo>
                  <a:lnTo>
                    <a:pt x="1711" y="1460"/>
                  </a:lnTo>
                  <a:lnTo>
                    <a:pt x="1688" y="1454"/>
                  </a:lnTo>
                  <a:lnTo>
                    <a:pt x="1680" y="1452"/>
                  </a:lnTo>
                  <a:lnTo>
                    <a:pt x="1680" y="1452"/>
                  </a:lnTo>
                  <a:lnTo>
                    <a:pt x="1657" y="1444"/>
                  </a:lnTo>
                  <a:lnTo>
                    <a:pt x="1635" y="1439"/>
                  </a:lnTo>
                  <a:lnTo>
                    <a:pt x="1614" y="1436"/>
                  </a:lnTo>
                  <a:lnTo>
                    <a:pt x="1595" y="1436"/>
                  </a:lnTo>
                  <a:lnTo>
                    <a:pt x="1577" y="1439"/>
                  </a:lnTo>
                  <a:lnTo>
                    <a:pt x="1560" y="1444"/>
                  </a:lnTo>
                  <a:lnTo>
                    <a:pt x="1546" y="1451"/>
                  </a:lnTo>
                  <a:lnTo>
                    <a:pt x="1539" y="1456"/>
                  </a:lnTo>
                  <a:lnTo>
                    <a:pt x="1532" y="1460"/>
                  </a:lnTo>
                  <a:lnTo>
                    <a:pt x="1527" y="1466"/>
                  </a:lnTo>
                  <a:lnTo>
                    <a:pt x="1522" y="1472"/>
                  </a:lnTo>
                  <a:lnTo>
                    <a:pt x="1512" y="1484"/>
                  </a:lnTo>
                  <a:lnTo>
                    <a:pt x="1505" y="1500"/>
                  </a:lnTo>
                  <a:lnTo>
                    <a:pt x="1499" y="1518"/>
                  </a:lnTo>
                  <a:lnTo>
                    <a:pt x="1497" y="1536"/>
                  </a:lnTo>
                  <a:lnTo>
                    <a:pt x="1496" y="1557"/>
                  </a:lnTo>
                  <a:lnTo>
                    <a:pt x="1497" y="1580"/>
                  </a:lnTo>
                  <a:lnTo>
                    <a:pt x="1501" y="1604"/>
                  </a:lnTo>
                  <a:lnTo>
                    <a:pt x="1574" y="1957"/>
                  </a:lnTo>
                  <a:lnTo>
                    <a:pt x="1221" y="2031"/>
                  </a:lnTo>
                  <a:lnTo>
                    <a:pt x="1221" y="2031"/>
                  </a:lnTo>
                  <a:lnTo>
                    <a:pt x="1197" y="2034"/>
                  </a:lnTo>
                  <a:lnTo>
                    <a:pt x="1175" y="2035"/>
                  </a:lnTo>
                  <a:lnTo>
                    <a:pt x="1155" y="2035"/>
                  </a:lnTo>
                  <a:lnTo>
                    <a:pt x="1135" y="2032"/>
                  </a:lnTo>
                  <a:lnTo>
                    <a:pt x="1118" y="2026"/>
                  </a:lnTo>
                  <a:lnTo>
                    <a:pt x="1103" y="2019"/>
                  </a:lnTo>
                  <a:lnTo>
                    <a:pt x="1089" y="2010"/>
                  </a:lnTo>
                  <a:lnTo>
                    <a:pt x="1083" y="2004"/>
                  </a:lnTo>
                  <a:lnTo>
                    <a:pt x="1078" y="1998"/>
                  </a:lnTo>
                  <a:lnTo>
                    <a:pt x="1073" y="1992"/>
                  </a:lnTo>
                  <a:lnTo>
                    <a:pt x="1068" y="1986"/>
                  </a:lnTo>
                  <a:lnTo>
                    <a:pt x="1061" y="1971"/>
                  </a:lnTo>
                  <a:lnTo>
                    <a:pt x="1057" y="1954"/>
                  </a:lnTo>
                  <a:lnTo>
                    <a:pt x="1054" y="1936"/>
                  </a:lnTo>
                  <a:lnTo>
                    <a:pt x="1054" y="1916"/>
                  </a:lnTo>
                  <a:lnTo>
                    <a:pt x="1057" y="1896"/>
                  </a:lnTo>
                  <a:lnTo>
                    <a:pt x="1061" y="1874"/>
                  </a:lnTo>
                  <a:lnTo>
                    <a:pt x="1069" y="1851"/>
                  </a:lnTo>
                  <a:lnTo>
                    <a:pt x="1069" y="1851"/>
                  </a:lnTo>
                  <a:lnTo>
                    <a:pt x="1072" y="1844"/>
                  </a:lnTo>
                  <a:lnTo>
                    <a:pt x="1078" y="1820"/>
                  </a:lnTo>
                  <a:lnTo>
                    <a:pt x="1080" y="1802"/>
                  </a:lnTo>
                  <a:lnTo>
                    <a:pt x="1083" y="1782"/>
                  </a:lnTo>
                  <a:lnTo>
                    <a:pt x="1084" y="1756"/>
                  </a:lnTo>
                  <a:lnTo>
                    <a:pt x="1086" y="1726"/>
                  </a:lnTo>
                  <a:lnTo>
                    <a:pt x="1086" y="1726"/>
                  </a:lnTo>
                  <a:lnTo>
                    <a:pt x="1084" y="1701"/>
                  </a:lnTo>
                  <a:lnTo>
                    <a:pt x="1080" y="1677"/>
                  </a:lnTo>
                  <a:lnTo>
                    <a:pt x="1074" y="1653"/>
                  </a:lnTo>
                  <a:lnTo>
                    <a:pt x="1066" y="1630"/>
                  </a:lnTo>
                  <a:lnTo>
                    <a:pt x="1056" y="1608"/>
                  </a:lnTo>
                  <a:lnTo>
                    <a:pt x="1043" y="1587"/>
                  </a:lnTo>
                  <a:lnTo>
                    <a:pt x="1028" y="1568"/>
                  </a:lnTo>
                  <a:lnTo>
                    <a:pt x="1012" y="1550"/>
                  </a:lnTo>
                  <a:lnTo>
                    <a:pt x="995" y="1534"/>
                  </a:lnTo>
                  <a:lnTo>
                    <a:pt x="975" y="1520"/>
                  </a:lnTo>
                  <a:lnTo>
                    <a:pt x="954" y="1507"/>
                  </a:lnTo>
                  <a:lnTo>
                    <a:pt x="932" y="1497"/>
                  </a:lnTo>
                  <a:lnTo>
                    <a:pt x="911" y="1489"/>
                  </a:lnTo>
                  <a:lnTo>
                    <a:pt x="886" y="1482"/>
                  </a:lnTo>
                  <a:lnTo>
                    <a:pt x="861" y="1479"/>
                  </a:lnTo>
                  <a:lnTo>
                    <a:pt x="836" y="1477"/>
                  </a:lnTo>
                  <a:lnTo>
                    <a:pt x="836" y="1477"/>
                  </a:lnTo>
                  <a:lnTo>
                    <a:pt x="810" y="1479"/>
                  </a:lnTo>
                  <a:lnTo>
                    <a:pt x="786" y="1482"/>
                  </a:lnTo>
                  <a:lnTo>
                    <a:pt x="762" y="1489"/>
                  </a:lnTo>
                  <a:lnTo>
                    <a:pt x="739" y="1497"/>
                  </a:lnTo>
                  <a:lnTo>
                    <a:pt x="717" y="1507"/>
                  </a:lnTo>
                  <a:lnTo>
                    <a:pt x="696" y="1520"/>
                  </a:lnTo>
                  <a:lnTo>
                    <a:pt x="678" y="1534"/>
                  </a:lnTo>
                  <a:lnTo>
                    <a:pt x="659" y="1550"/>
                  </a:lnTo>
                  <a:lnTo>
                    <a:pt x="643" y="1568"/>
                  </a:lnTo>
                  <a:lnTo>
                    <a:pt x="630" y="1587"/>
                  </a:lnTo>
                  <a:lnTo>
                    <a:pt x="617" y="1608"/>
                  </a:lnTo>
                  <a:lnTo>
                    <a:pt x="607" y="1630"/>
                  </a:lnTo>
                  <a:lnTo>
                    <a:pt x="597" y="1653"/>
                  </a:lnTo>
                  <a:lnTo>
                    <a:pt x="592" y="1677"/>
                  </a:lnTo>
                  <a:lnTo>
                    <a:pt x="588" y="1701"/>
                  </a:lnTo>
                  <a:lnTo>
                    <a:pt x="587" y="1726"/>
                  </a:lnTo>
                  <a:lnTo>
                    <a:pt x="587" y="1726"/>
                  </a:lnTo>
                  <a:lnTo>
                    <a:pt x="587" y="1756"/>
                  </a:lnTo>
                  <a:lnTo>
                    <a:pt x="589" y="1782"/>
                  </a:lnTo>
                  <a:lnTo>
                    <a:pt x="592" y="1802"/>
                  </a:lnTo>
                  <a:lnTo>
                    <a:pt x="595" y="1820"/>
                  </a:lnTo>
                  <a:lnTo>
                    <a:pt x="600" y="1844"/>
                  </a:lnTo>
                  <a:lnTo>
                    <a:pt x="602" y="1851"/>
                  </a:lnTo>
                  <a:lnTo>
                    <a:pt x="602" y="1851"/>
                  </a:lnTo>
                  <a:lnTo>
                    <a:pt x="610" y="1875"/>
                  </a:lnTo>
                  <a:lnTo>
                    <a:pt x="616" y="1897"/>
                  </a:lnTo>
                  <a:lnTo>
                    <a:pt x="620" y="1918"/>
                  </a:lnTo>
                  <a:lnTo>
                    <a:pt x="621" y="1938"/>
                  </a:lnTo>
                  <a:lnTo>
                    <a:pt x="621" y="1957"/>
                  </a:lnTo>
                  <a:lnTo>
                    <a:pt x="619" y="1975"/>
                  </a:lnTo>
                  <a:lnTo>
                    <a:pt x="615" y="1991"/>
                  </a:lnTo>
                  <a:lnTo>
                    <a:pt x="609" y="2006"/>
                  </a:lnTo>
                  <a:lnTo>
                    <a:pt x="601" y="2019"/>
                  </a:lnTo>
                  <a:lnTo>
                    <a:pt x="590" y="2031"/>
                  </a:lnTo>
                  <a:lnTo>
                    <a:pt x="579" y="2040"/>
                  </a:lnTo>
                  <a:lnTo>
                    <a:pt x="566" y="2048"/>
                  </a:lnTo>
                  <a:lnTo>
                    <a:pt x="551" y="2054"/>
                  </a:lnTo>
                  <a:lnTo>
                    <a:pt x="535" y="2056"/>
                  </a:lnTo>
                  <a:lnTo>
                    <a:pt x="518" y="2057"/>
                  </a:lnTo>
                  <a:lnTo>
                    <a:pt x="498" y="2056"/>
                  </a:lnTo>
                  <a:lnTo>
                    <a:pt x="498" y="2056"/>
                  </a:lnTo>
                  <a:lnTo>
                    <a:pt x="460" y="2051"/>
                  </a:lnTo>
                  <a:lnTo>
                    <a:pt x="421" y="2045"/>
                  </a:lnTo>
                  <a:lnTo>
                    <a:pt x="381" y="2039"/>
                  </a:lnTo>
                  <a:lnTo>
                    <a:pt x="338" y="2029"/>
                  </a:lnTo>
                  <a:lnTo>
                    <a:pt x="338" y="2029"/>
                  </a:lnTo>
                  <a:lnTo>
                    <a:pt x="290" y="2018"/>
                  </a:lnTo>
                  <a:lnTo>
                    <a:pt x="236" y="2002"/>
                  </a:lnTo>
                  <a:lnTo>
                    <a:pt x="174" y="1982"/>
                  </a:lnTo>
                  <a:lnTo>
                    <a:pt x="101" y="1957"/>
                  </a:lnTo>
                  <a:lnTo>
                    <a:pt x="27" y="1604"/>
                  </a:lnTo>
                  <a:lnTo>
                    <a:pt x="27" y="1604"/>
                  </a:lnTo>
                  <a:lnTo>
                    <a:pt x="24" y="1580"/>
                  </a:lnTo>
                  <a:lnTo>
                    <a:pt x="21" y="1557"/>
                  </a:lnTo>
                  <a:lnTo>
                    <a:pt x="23" y="1536"/>
                  </a:lnTo>
                  <a:lnTo>
                    <a:pt x="26" y="1518"/>
                  </a:lnTo>
                  <a:lnTo>
                    <a:pt x="32" y="1500"/>
                  </a:lnTo>
                  <a:lnTo>
                    <a:pt x="39" y="1484"/>
                  </a:lnTo>
                  <a:lnTo>
                    <a:pt x="48" y="1472"/>
                  </a:lnTo>
                  <a:lnTo>
                    <a:pt x="54" y="1466"/>
                  </a:lnTo>
                  <a:lnTo>
                    <a:pt x="59" y="1460"/>
                  </a:lnTo>
                  <a:lnTo>
                    <a:pt x="65" y="1456"/>
                  </a:lnTo>
                  <a:lnTo>
                    <a:pt x="72" y="1451"/>
                  </a:lnTo>
                  <a:lnTo>
                    <a:pt x="87" y="1444"/>
                  </a:lnTo>
                  <a:lnTo>
                    <a:pt x="103" y="1439"/>
                  </a:lnTo>
                  <a:lnTo>
                    <a:pt x="122" y="1436"/>
                  </a:lnTo>
                  <a:lnTo>
                    <a:pt x="140" y="1436"/>
                  </a:lnTo>
                  <a:lnTo>
                    <a:pt x="161" y="1439"/>
                  </a:lnTo>
                  <a:lnTo>
                    <a:pt x="183" y="1444"/>
                  </a:lnTo>
                  <a:lnTo>
                    <a:pt x="206" y="1452"/>
                  </a:lnTo>
                  <a:lnTo>
                    <a:pt x="206" y="1452"/>
                  </a:lnTo>
                  <a:lnTo>
                    <a:pt x="214" y="1454"/>
                  </a:lnTo>
                  <a:lnTo>
                    <a:pt x="237" y="1460"/>
                  </a:lnTo>
                  <a:lnTo>
                    <a:pt x="254" y="1462"/>
                  </a:lnTo>
                  <a:lnTo>
                    <a:pt x="276" y="1465"/>
                  </a:lnTo>
                  <a:lnTo>
                    <a:pt x="301" y="1467"/>
                  </a:lnTo>
                  <a:lnTo>
                    <a:pt x="330" y="1467"/>
                  </a:lnTo>
                  <a:lnTo>
                    <a:pt x="330" y="1467"/>
                  </a:lnTo>
                  <a:lnTo>
                    <a:pt x="357" y="1466"/>
                  </a:lnTo>
                  <a:lnTo>
                    <a:pt x="381" y="1462"/>
                  </a:lnTo>
                  <a:lnTo>
                    <a:pt x="405" y="1457"/>
                  </a:lnTo>
                  <a:lnTo>
                    <a:pt x="428" y="1447"/>
                  </a:lnTo>
                  <a:lnTo>
                    <a:pt x="450" y="1437"/>
                  </a:lnTo>
                  <a:lnTo>
                    <a:pt x="471" y="1424"/>
                  </a:lnTo>
                  <a:lnTo>
                    <a:pt x="489" y="1411"/>
                  </a:lnTo>
                  <a:lnTo>
                    <a:pt x="507" y="1394"/>
                  </a:lnTo>
                  <a:lnTo>
                    <a:pt x="524" y="1377"/>
                  </a:lnTo>
                  <a:lnTo>
                    <a:pt x="537" y="1358"/>
                  </a:lnTo>
                  <a:lnTo>
                    <a:pt x="550" y="1337"/>
                  </a:lnTo>
                  <a:lnTo>
                    <a:pt x="560" y="1315"/>
                  </a:lnTo>
                  <a:lnTo>
                    <a:pt x="569" y="1292"/>
                  </a:lnTo>
                  <a:lnTo>
                    <a:pt x="575" y="1268"/>
                  </a:lnTo>
                  <a:lnTo>
                    <a:pt x="579" y="1244"/>
                  </a:lnTo>
                  <a:lnTo>
                    <a:pt x="580" y="1218"/>
                  </a:lnTo>
                  <a:lnTo>
                    <a:pt x="580" y="1218"/>
                  </a:lnTo>
                  <a:lnTo>
                    <a:pt x="579" y="1193"/>
                  </a:lnTo>
                  <a:lnTo>
                    <a:pt x="575" y="1168"/>
                  </a:lnTo>
                  <a:lnTo>
                    <a:pt x="569" y="1143"/>
                  </a:lnTo>
                  <a:lnTo>
                    <a:pt x="560" y="1121"/>
                  </a:lnTo>
                  <a:lnTo>
                    <a:pt x="550" y="1100"/>
                  </a:lnTo>
                  <a:lnTo>
                    <a:pt x="537" y="1079"/>
                  </a:lnTo>
                  <a:lnTo>
                    <a:pt x="524" y="1059"/>
                  </a:lnTo>
                  <a:lnTo>
                    <a:pt x="507" y="1042"/>
                  </a:lnTo>
                  <a:lnTo>
                    <a:pt x="489" y="1026"/>
                  </a:lnTo>
                  <a:lnTo>
                    <a:pt x="471" y="1011"/>
                  </a:lnTo>
                  <a:lnTo>
                    <a:pt x="450" y="998"/>
                  </a:lnTo>
                  <a:lnTo>
                    <a:pt x="428" y="988"/>
                  </a:lnTo>
                  <a:lnTo>
                    <a:pt x="405" y="980"/>
                  </a:lnTo>
                  <a:lnTo>
                    <a:pt x="381" y="974"/>
                  </a:lnTo>
                  <a:lnTo>
                    <a:pt x="357" y="969"/>
                  </a:lnTo>
                  <a:lnTo>
                    <a:pt x="330" y="968"/>
                  </a:lnTo>
                  <a:lnTo>
                    <a:pt x="330" y="968"/>
                  </a:lnTo>
                  <a:lnTo>
                    <a:pt x="301" y="969"/>
                  </a:lnTo>
                  <a:lnTo>
                    <a:pt x="276" y="972"/>
                  </a:lnTo>
                  <a:lnTo>
                    <a:pt x="254" y="974"/>
                  </a:lnTo>
                  <a:lnTo>
                    <a:pt x="237" y="976"/>
                  </a:lnTo>
                  <a:lnTo>
                    <a:pt x="214" y="982"/>
                  </a:lnTo>
                  <a:lnTo>
                    <a:pt x="206" y="984"/>
                  </a:lnTo>
                  <a:lnTo>
                    <a:pt x="206" y="984"/>
                  </a:lnTo>
                  <a:lnTo>
                    <a:pt x="183" y="992"/>
                  </a:lnTo>
                  <a:lnTo>
                    <a:pt x="161" y="998"/>
                  </a:lnTo>
                  <a:lnTo>
                    <a:pt x="139" y="1002"/>
                  </a:lnTo>
                  <a:lnTo>
                    <a:pt x="119" y="1004"/>
                  </a:lnTo>
                  <a:lnTo>
                    <a:pt x="100" y="1003"/>
                  </a:lnTo>
                  <a:lnTo>
                    <a:pt x="83" y="1000"/>
                  </a:lnTo>
                  <a:lnTo>
                    <a:pt x="66" y="996"/>
                  </a:lnTo>
                  <a:lnTo>
                    <a:pt x="51" y="990"/>
                  </a:lnTo>
                  <a:lnTo>
                    <a:pt x="39" y="982"/>
                  </a:lnTo>
                  <a:lnTo>
                    <a:pt x="27" y="973"/>
                  </a:lnTo>
                  <a:lnTo>
                    <a:pt x="18" y="961"/>
                  </a:lnTo>
                  <a:lnTo>
                    <a:pt x="10" y="949"/>
                  </a:lnTo>
                  <a:lnTo>
                    <a:pt x="4" y="934"/>
                  </a:lnTo>
                  <a:lnTo>
                    <a:pt x="1" y="917"/>
                  </a:lnTo>
                  <a:lnTo>
                    <a:pt x="0" y="900"/>
                  </a:lnTo>
                  <a:lnTo>
                    <a:pt x="2" y="881"/>
                  </a:lnTo>
                  <a:lnTo>
                    <a:pt x="2" y="881"/>
                  </a:lnTo>
                  <a:lnTo>
                    <a:pt x="7" y="841"/>
                  </a:lnTo>
                  <a:lnTo>
                    <a:pt x="12" y="802"/>
                  </a:lnTo>
                  <a:lnTo>
                    <a:pt x="19" y="762"/>
                  </a:lnTo>
                  <a:lnTo>
                    <a:pt x="27" y="719"/>
                  </a:lnTo>
                  <a:lnTo>
                    <a:pt x="40" y="671"/>
                  </a:lnTo>
                  <a:lnTo>
                    <a:pt x="55" y="616"/>
                  </a:lnTo>
                  <a:lnTo>
                    <a:pt x="76" y="552"/>
                  </a:lnTo>
                  <a:lnTo>
                    <a:pt x="101" y="480"/>
                  </a:lnTo>
                  <a:lnTo>
                    <a:pt x="102" y="480"/>
                  </a:lnTo>
                  <a:lnTo>
                    <a:pt x="453" y="552"/>
                  </a:lnTo>
                  <a:lnTo>
                    <a:pt x="453" y="552"/>
                  </a:lnTo>
                  <a:lnTo>
                    <a:pt x="469" y="556"/>
                  </a:lnTo>
                  <a:lnTo>
                    <a:pt x="486" y="557"/>
                  </a:lnTo>
                  <a:lnTo>
                    <a:pt x="501" y="558"/>
                  </a:lnTo>
                  <a:lnTo>
                    <a:pt x="514" y="558"/>
                  </a:lnTo>
                  <a:lnTo>
                    <a:pt x="528" y="556"/>
                  </a:lnTo>
                  <a:lnTo>
                    <a:pt x="541" y="553"/>
                  </a:lnTo>
                  <a:lnTo>
                    <a:pt x="552" y="550"/>
                  </a:lnTo>
                  <a:lnTo>
                    <a:pt x="564" y="546"/>
                  </a:lnTo>
                  <a:lnTo>
                    <a:pt x="574" y="541"/>
                  </a:lnTo>
                  <a:lnTo>
                    <a:pt x="582" y="534"/>
                  </a:lnTo>
                  <a:lnTo>
                    <a:pt x="592" y="527"/>
                  </a:lnTo>
                  <a:lnTo>
                    <a:pt x="598" y="519"/>
                  </a:lnTo>
                  <a:lnTo>
                    <a:pt x="605" y="511"/>
                  </a:lnTo>
                  <a:lnTo>
                    <a:pt x="610" y="500"/>
                  </a:lnTo>
                  <a:lnTo>
                    <a:pt x="615" y="490"/>
                  </a:lnTo>
                  <a:lnTo>
                    <a:pt x="618" y="480"/>
                  </a:lnTo>
                  <a:lnTo>
                    <a:pt x="618" y="480"/>
                  </a:lnTo>
                  <a:lnTo>
                    <a:pt x="618" y="480"/>
                  </a:lnTo>
                  <a:lnTo>
                    <a:pt x="620" y="468"/>
                  </a:lnTo>
                  <a:lnTo>
                    <a:pt x="621" y="457"/>
                  </a:lnTo>
                  <a:lnTo>
                    <a:pt x="621" y="444"/>
                  </a:lnTo>
                  <a:lnTo>
                    <a:pt x="620" y="431"/>
                  </a:lnTo>
                  <a:lnTo>
                    <a:pt x="618" y="417"/>
                  </a:lnTo>
                  <a:lnTo>
                    <a:pt x="615" y="404"/>
                  </a:lnTo>
                  <a:lnTo>
                    <a:pt x="611" y="389"/>
                  </a:lnTo>
                  <a:lnTo>
                    <a:pt x="605" y="374"/>
                  </a:lnTo>
                  <a:lnTo>
                    <a:pt x="605" y="374"/>
                  </a:lnTo>
                  <a:lnTo>
                    <a:pt x="603" y="366"/>
                  </a:lnTo>
                  <a:lnTo>
                    <a:pt x="597" y="343"/>
                  </a:lnTo>
                  <a:lnTo>
                    <a:pt x="595" y="325"/>
                  </a:lnTo>
                  <a:lnTo>
                    <a:pt x="593" y="303"/>
                  </a:lnTo>
                  <a:lnTo>
                    <a:pt x="590" y="278"/>
                  </a:lnTo>
                  <a:lnTo>
                    <a:pt x="589" y="249"/>
                  </a:lnTo>
                  <a:lnTo>
                    <a:pt x="589" y="249"/>
                  </a:lnTo>
                  <a:lnTo>
                    <a:pt x="592" y="224"/>
                  </a:lnTo>
                  <a:lnTo>
                    <a:pt x="595" y="198"/>
                  </a:lnTo>
                  <a:lnTo>
                    <a:pt x="601" y="175"/>
                  </a:lnTo>
                  <a:lnTo>
                    <a:pt x="609" y="152"/>
                  </a:lnTo>
                  <a:lnTo>
                    <a:pt x="620" y="131"/>
                  </a:lnTo>
                  <a:lnTo>
                    <a:pt x="632" y="110"/>
                  </a:lnTo>
                  <a:lnTo>
                    <a:pt x="647" y="90"/>
                  </a:lnTo>
                  <a:lnTo>
                    <a:pt x="663" y="73"/>
                  </a:lnTo>
                  <a:lnTo>
                    <a:pt x="680" y="57"/>
                  </a:lnTo>
                  <a:lnTo>
                    <a:pt x="700" y="42"/>
                  </a:lnTo>
                  <a:lnTo>
                    <a:pt x="721" y="30"/>
                  </a:lnTo>
                  <a:lnTo>
                    <a:pt x="742" y="20"/>
                  </a:lnTo>
                  <a:lnTo>
                    <a:pt x="765" y="11"/>
                  </a:lnTo>
                  <a:lnTo>
                    <a:pt x="788" y="5"/>
                  </a:lnTo>
                  <a:lnTo>
                    <a:pt x="814" y="1"/>
                  </a:lnTo>
                  <a:lnTo>
                    <a:pt x="839" y="0"/>
                  </a:lnTo>
                  <a:lnTo>
                    <a:pt x="839" y="0"/>
                  </a:lnTo>
                  <a:lnTo>
                    <a:pt x="864" y="1"/>
                  </a:lnTo>
                  <a:lnTo>
                    <a:pt x="890" y="5"/>
                  </a:lnTo>
                  <a:lnTo>
                    <a:pt x="913" y="11"/>
                  </a:lnTo>
                  <a:lnTo>
                    <a:pt x="936" y="20"/>
                  </a:lnTo>
                  <a:lnTo>
                    <a:pt x="958" y="30"/>
                  </a:lnTo>
                  <a:lnTo>
                    <a:pt x="978" y="42"/>
                  </a:lnTo>
                  <a:lnTo>
                    <a:pt x="998" y="57"/>
                  </a:lnTo>
                  <a:lnTo>
                    <a:pt x="1015" y="73"/>
                  </a:lnTo>
                  <a:lnTo>
                    <a:pt x="1031" y="90"/>
                  </a:lnTo>
                  <a:lnTo>
                    <a:pt x="1046" y="110"/>
                  </a:lnTo>
                  <a:lnTo>
                    <a:pt x="1058" y="131"/>
                  </a:lnTo>
                  <a:lnTo>
                    <a:pt x="1068" y="152"/>
                  </a:lnTo>
                  <a:lnTo>
                    <a:pt x="1078" y="175"/>
                  </a:lnTo>
                  <a:lnTo>
                    <a:pt x="1083" y="198"/>
                  </a:lnTo>
                  <a:lnTo>
                    <a:pt x="1087" y="224"/>
                  </a:lnTo>
                  <a:lnTo>
                    <a:pt x="1088" y="249"/>
                  </a:lnTo>
                  <a:lnTo>
                    <a:pt x="1088" y="249"/>
                  </a:lnTo>
                  <a:lnTo>
                    <a:pt x="1088" y="278"/>
                  </a:lnTo>
                  <a:lnTo>
                    <a:pt x="1086" y="303"/>
                  </a:lnTo>
                  <a:lnTo>
                    <a:pt x="1083" y="325"/>
                  </a:lnTo>
                  <a:lnTo>
                    <a:pt x="1081" y="343"/>
                  </a:lnTo>
                  <a:lnTo>
                    <a:pt x="1075" y="366"/>
                  </a:lnTo>
                  <a:lnTo>
                    <a:pt x="1073" y="374"/>
                  </a:lnTo>
                  <a:lnTo>
                    <a:pt x="1073" y="374"/>
                  </a:lnTo>
                  <a:lnTo>
                    <a:pt x="1067" y="389"/>
                  </a:lnTo>
                  <a:lnTo>
                    <a:pt x="1063" y="402"/>
                  </a:lnTo>
                  <a:lnTo>
                    <a:pt x="1059" y="416"/>
                  </a:lnTo>
                  <a:lnTo>
                    <a:pt x="1057" y="430"/>
                  </a:lnTo>
                  <a:lnTo>
                    <a:pt x="1054" y="443"/>
                  </a:lnTo>
                  <a:lnTo>
                    <a:pt x="1053" y="455"/>
                  </a:lnTo>
                  <a:lnTo>
                    <a:pt x="1053" y="468"/>
                  </a:lnTo>
                  <a:lnTo>
                    <a:pt x="1054" y="480"/>
                  </a:lnTo>
                  <a:lnTo>
                    <a:pt x="1054" y="480"/>
                  </a:lnTo>
                  <a:lnTo>
                    <a:pt x="1054" y="480"/>
                  </a:lnTo>
                  <a:lnTo>
                    <a:pt x="1056" y="492"/>
                  </a:lnTo>
                  <a:lnTo>
                    <a:pt x="1058" y="504"/>
                  </a:lnTo>
                  <a:lnTo>
                    <a:pt x="1061" y="514"/>
                  </a:lnTo>
                  <a:lnTo>
                    <a:pt x="1065" y="525"/>
                  </a:lnTo>
                  <a:lnTo>
                    <a:pt x="1069" y="534"/>
                  </a:lnTo>
                  <a:lnTo>
                    <a:pt x="1076" y="543"/>
                  </a:lnTo>
                  <a:lnTo>
                    <a:pt x="1082" y="551"/>
                  </a:lnTo>
                  <a:lnTo>
                    <a:pt x="1090" y="558"/>
                  </a:lnTo>
                  <a:lnTo>
                    <a:pt x="1098" y="564"/>
                  </a:lnTo>
                  <a:lnTo>
                    <a:pt x="1107" y="570"/>
                  </a:lnTo>
                  <a:lnTo>
                    <a:pt x="1117" y="573"/>
                  </a:lnTo>
                  <a:lnTo>
                    <a:pt x="1127" y="576"/>
                  </a:lnTo>
                  <a:lnTo>
                    <a:pt x="1139" y="579"/>
                  </a:lnTo>
                  <a:lnTo>
                    <a:pt x="1150" y="580"/>
                  </a:lnTo>
                  <a:lnTo>
                    <a:pt x="1163" y="580"/>
                  </a:lnTo>
                  <a:lnTo>
                    <a:pt x="1177" y="579"/>
                  </a:lnTo>
                  <a:lnTo>
                    <a:pt x="1177" y="579"/>
                  </a:lnTo>
                  <a:lnTo>
                    <a:pt x="1215" y="574"/>
                  </a:lnTo>
                  <a:lnTo>
                    <a:pt x="1253" y="568"/>
                  </a:lnTo>
                  <a:lnTo>
                    <a:pt x="1291" y="561"/>
                  </a:lnTo>
                  <a:lnTo>
                    <a:pt x="1332" y="552"/>
                  </a:lnTo>
                  <a:lnTo>
                    <a:pt x="1378" y="541"/>
                  </a:lnTo>
                  <a:lnTo>
                    <a:pt x="1431" y="525"/>
                  </a:lnTo>
                  <a:lnTo>
                    <a:pt x="1493" y="505"/>
                  </a:lnTo>
                  <a:lnTo>
                    <a:pt x="1566" y="480"/>
                  </a:lnTo>
                  <a:lnTo>
                    <a:pt x="1574" y="480"/>
                  </a:lnTo>
                  <a:lnTo>
                    <a:pt x="1574" y="480"/>
                  </a:lnTo>
                  <a:lnTo>
                    <a:pt x="1549" y="552"/>
                  </a:lnTo>
                  <a:lnTo>
                    <a:pt x="1529" y="616"/>
                  </a:lnTo>
                  <a:lnTo>
                    <a:pt x="1513" y="671"/>
                  </a:lnTo>
                  <a:lnTo>
                    <a:pt x="1501" y="719"/>
                  </a:lnTo>
                  <a:lnTo>
                    <a:pt x="1492" y="762"/>
                  </a:lnTo>
                  <a:lnTo>
                    <a:pt x="1485" y="802"/>
                  </a:lnTo>
                  <a:lnTo>
                    <a:pt x="1479" y="841"/>
                  </a:lnTo>
                  <a:lnTo>
                    <a:pt x="1475" y="881"/>
                  </a:lnTo>
                  <a:lnTo>
                    <a:pt x="1475" y="881"/>
                  </a:lnTo>
                  <a:lnTo>
                    <a:pt x="1474" y="900"/>
                  </a:lnTo>
                  <a:lnTo>
                    <a:pt x="1475" y="917"/>
                  </a:lnTo>
                  <a:lnTo>
                    <a:pt x="1478" y="934"/>
                  </a:lnTo>
                  <a:lnTo>
                    <a:pt x="1484" y="949"/>
                  </a:lnTo>
                  <a:lnTo>
                    <a:pt x="1491" y="961"/>
                  </a:lnTo>
                  <a:lnTo>
                    <a:pt x="1500" y="973"/>
                  </a:lnTo>
                  <a:lnTo>
                    <a:pt x="1512" y="982"/>
                  </a:lnTo>
                  <a:lnTo>
                    <a:pt x="1525" y="990"/>
                  </a:lnTo>
                  <a:lnTo>
                    <a:pt x="1539" y="996"/>
                  </a:lnTo>
                  <a:lnTo>
                    <a:pt x="1557" y="1000"/>
                  </a:lnTo>
                  <a:lnTo>
                    <a:pt x="1574" y="1003"/>
                  </a:lnTo>
                  <a:lnTo>
                    <a:pt x="1592" y="1004"/>
                  </a:lnTo>
                  <a:lnTo>
                    <a:pt x="1613" y="1002"/>
                  </a:lnTo>
                  <a:lnTo>
                    <a:pt x="1634" y="998"/>
                  </a:lnTo>
                  <a:lnTo>
                    <a:pt x="1657" y="992"/>
                  </a:lnTo>
                  <a:lnTo>
                    <a:pt x="1680" y="984"/>
                  </a:lnTo>
                  <a:lnTo>
                    <a:pt x="1680" y="984"/>
                  </a:lnTo>
                  <a:lnTo>
                    <a:pt x="1688" y="982"/>
                  </a:lnTo>
                  <a:lnTo>
                    <a:pt x="1711" y="976"/>
                  </a:lnTo>
                  <a:lnTo>
                    <a:pt x="1728" y="974"/>
                  </a:lnTo>
                  <a:lnTo>
                    <a:pt x="1750" y="972"/>
                  </a:lnTo>
                  <a:lnTo>
                    <a:pt x="1774" y="969"/>
                  </a:lnTo>
                  <a:lnTo>
                    <a:pt x="1804" y="968"/>
                  </a:lnTo>
                  <a:lnTo>
                    <a:pt x="1804" y="968"/>
                  </a:lnTo>
                  <a:lnTo>
                    <a:pt x="1830" y="969"/>
                  </a:lnTo>
                  <a:lnTo>
                    <a:pt x="1855" y="974"/>
                  </a:lnTo>
                  <a:lnTo>
                    <a:pt x="1878" y="980"/>
                  </a:lnTo>
                  <a:lnTo>
                    <a:pt x="1901" y="988"/>
                  </a:lnTo>
                  <a:lnTo>
                    <a:pt x="1923" y="998"/>
                  </a:lnTo>
                  <a:lnTo>
                    <a:pt x="1944" y="1011"/>
                  </a:lnTo>
                  <a:lnTo>
                    <a:pt x="1963" y="1026"/>
                  </a:lnTo>
                  <a:lnTo>
                    <a:pt x="1980" y="1042"/>
                  </a:lnTo>
                  <a:lnTo>
                    <a:pt x="1996" y="1059"/>
                  </a:lnTo>
                  <a:lnTo>
                    <a:pt x="2010" y="1079"/>
                  </a:lnTo>
                  <a:lnTo>
                    <a:pt x="2023" y="1100"/>
                  </a:lnTo>
                  <a:lnTo>
                    <a:pt x="2033" y="1121"/>
                  </a:lnTo>
                  <a:lnTo>
                    <a:pt x="2043" y="1143"/>
                  </a:lnTo>
                  <a:lnTo>
                    <a:pt x="2048" y="1168"/>
                  </a:lnTo>
                  <a:lnTo>
                    <a:pt x="2052" y="1193"/>
                  </a:lnTo>
                  <a:lnTo>
                    <a:pt x="2053" y="1218"/>
                  </a:lnTo>
                  <a:lnTo>
                    <a:pt x="2053" y="1218"/>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800" dirty="0"/>
            </a:p>
          </p:txBody>
        </p:sp>
        <p:sp>
          <p:nvSpPr>
            <p:cNvPr id="12" name="Freeform 7">
              <a:extLst>
                <a:ext uri="{FF2B5EF4-FFF2-40B4-BE49-F238E27FC236}">
                  <a16:creationId xmlns:a16="http://schemas.microsoft.com/office/drawing/2014/main" id="{BC79E459-229F-762D-0C7A-86C18EE33306}"/>
                </a:ext>
              </a:extLst>
            </p:cNvPr>
            <p:cNvSpPr>
              <a:spLocks/>
            </p:cNvSpPr>
            <p:nvPr userDrawn="1"/>
          </p:nvSpPr>
          <p:spPr bwMode="auto">
            <a:xfrm>
              <a:off x="2828" y="698"/>
              <a:ext cx="840" cy="1216"/>
            </a:xfrm>
            <a:custGeom>
              <a:avLst/>
              <a:gdLst>
                <a:gd name="T0" fmla="*/ 1465 w 1679"/>
                <a:gd name="T1" fmla="*/ 1451 h 2433"/>
                <a:gd name="T2" fmla="*/ 1298 w 1679"/>
                <a:gd name="T3" fmla="*/ 1459 h 2433"/>
                <a:gd name="T4" fmla="*/ 1142 w 1679"/>
                <a:gd name="T5" fmla="*/ 1355 h 2433"/>
                <a:gd name="T6" fmla="*/ 1100 w 1679"/>
                <a:gd name="T7" fmla="*/ 1191 h 2433"/>
                <a:gd name="T8" fmla="*/ 1190 w 1679"/>
                <a:gd name="T9" fmla="*/ 1025 h 2433"/>
                <a:gd name="T10" fmla="*/ 1348 w 1679"/>
                <a:gd name="T11" fmla="*/ 968 h 2433"/>
                <a:gd name="T12" fmla="*/ 1494 w 1679"/>
                <a:gd name="T13" fmla="*/ 991 h 2433"/>
                <a:gd name="T14" fmla="*/ 1608 w 1679"/>
                <a:gd name="T15" fmla="*/ 995 h 2433"/>
                <a:gd name="T16" fmla="*/ 1674 w 1679"/>
                <a:gd name="T17" fmla="*/ 931 h 2433"/>
                <a:gd name="T18" fmla="*/ 1660 w 1679"/>
                <a:gd name="T19" fmla="*/ 760 h 2433"/>
                <a:gd name="T20" fmla="*/ 1578 w 1679"/>
                <a:gd name="T21" fmla="*/ 480 h 2433"/>
                <a:gd name="T22" fmla="*/ 1142 w 1679"/>
                <a:gd name="T23" fmla="*/ 555 h 2433"/>
                <a:gd name="T24" fmla="*/ 1071 w 1679"/>
                <a:gd name="T25" fmla="*/ 506 h 2433"/>
                <a:gd name="T26" fmla="*/ 1062 w 1679"/>
                <a:gd name="T27" fmla="*/ 455 h 2433"/>
                <a:gd name="T28" fmla="*/ 1084 w 1679"/>
                <a:gd name="T29" fmla="*/ 366 h 2433"/>
                <a:gd name="T30" fmla="*/ 1092 w 1679"/>
                <a:gd name="T31" fmla="*/ 198 h 2433"/>
                <a:gd name="T32" fmla="*/ 987 w 1679"/>
                <a:gd name="T33" fmla="*/ 42 h 2433"/>
                <a:gd name="T34" fmla="*/ 843 w 1679"/>
                <a:gd name="T35" fmla="*/ 0 h 2433"/>
                <a:gd name="T36" fmla="*/ 721 w 1679"/>
                <a:gd name="T37" fmla="*/ 30 h 2433"/>
                <a:gd name="T38" fmla="*/ 601 w 1679"/>
                <a:gd name="T39" fmla="*/ 175 h 2433"/>
                <a:gd name="T40" fmla="*/ 598 w 1679"/>
                <a:gd name="T41" fmla="*/ 343 h 2433"/>
                <a:gd name="T42" fmla="*/ 622 w 1679"/>
                <a:gd name="T43" fmla="*/ 444 h 2433"/>
                <a:gd name="T44" fmla="*/ 599 w 1679"/>
                <a:gd name="T45" fmla="*/ 519 h 2433"/>
                <a:gd name="T46" fmla="*/ 515 w 1679"/>
                <a:gd name="T47" fmla="*/ 558 h 2433"/>
                <a:gd name="T48" fmla="*/ 56 w 1679"/>
                <a:gd name="T49" fmla="*/ 614 h 2433"/>
                <a:gd name="T50" fmla="*/ 2 w 1679"/>
                <a:gd name="T51" fmla="*/ 888 h 2433"/>
                <a:gd name="T52" fmla="*/ 19 w 1679"/>
                <a:gd name="T53" fmla="*/ 958 h 2433"/>
                <a:gd name="T54" fmla="*/ 65 w 1679"/>
                <a:gd name="T55" fmla="*/ 992 h 2433"/>
                <a:gd name="T56" fmla="*/ 186 w 1679"/>
                <a:gd name="T57" fmla="*/ 991 h 2433"/>
                <a:gd name="T58" fmla="*/ 280 w 1679"/>
                <a:gd name="T59" fmla="*/ 970 h 2433"/>
                <a:gd name="T60" fmla="*/ 449 w 1679"/>
                <a:gd name="T61" fmla="*/ 998 h 2433"/>
                <a:gd name="T62" fmla="*/ 569 w 1679"/>
                <a:gd name="T63" fmla="*/ 1142 h 2433"/>
                <a:gd name="T64" fmla="*/ 561 w 1679"/>
                <a:gd name="T65" fmla="*/ 1313 h 2433"/>
                <a:gd name="T66" fmla="*/ 429 w 1679"/>
                <a:gd name="T67" fmla="*/ 1445 h 2433"/>
                <a:gd name="T68" fmla="*/ 259 w 1679"/>
                <a:gd name="T69" fmla="*/ 1460 h 2433"/>
                <a:gd name="T70" fmla="*/ 165 w 1679"/>
                <a:gd name="T71" fmla="*/ 1436 h 2433"/>
                <a:gd name="T72" fmla="*/ 65 w 1679"/>
                <a:gd name="T73" fmla="*/ 1441 h 2433"/>
                <a:gd name="T74" fmla="*/ 14 w 1679"/>
                <a:gd name="T75" fmla="*/ 1482 h 2433"/>
                <a:gd name="T76" fmla="*/ 3 w 1679"/>
                <a:gd name="T77" fmla="*/ 1556 h 2433"/>
                <a:gd name="T78" fmla="*/ 75 w 1679"/>
                <a:gd name="T79" fmla="*/ 1881 h 2433"/>
                <a:gd name="T80" fmla="*/ 529 w 1679"/>
                <a:gd name="T81" fmla="*/ 1876 h 2433"/>
                <a:gd name="T82" fmla="*/ 606 w 1679"/>
                <a:gd name="T83" fmla="*/ 1922 h 2433"/>
                <a:gd name="T84" fmla="*/ 621 w 1679"/>
                <a:gd name="T85" fmla="*/ 2002 h 2433"/>
                <a:gd name="T86" fmla="*/ 596 w 1679"/>
                <a:gd name="T87" fmla="*/ 2108 h 2433"/>
                <a:gd name="T88" fmla="*/ 611 w 1679"/>
                <a:gd name="T89" fmla="*/ 2281 h 2433"/>
                <a:gd name="T90" fmla="*/ 743 w 1679"/>
                <a:gd name="T91" fmla="*/ 2413 h 2433"/>
                <a:gd name="T92" fmla="*/ 848 w 1679"/>
                <a:gd name="T93" fmla="*/ 2433 h 2433"/>
                <a:gd name="T94" fmla="*/ 1006 w 1679"/>
                <a:gd name="T95" fmla="*/ 2376 h 2433"/>
                <a:gd name="T96" fmla="*/ 1096 w 1679"/>
                <a:gd name="T97" fmla="*/ 2209 h 2433"/>
                <a:gd name="T98" fmla="*/ 1082 w 1679"/>
                <a:gd name="T99" fmla="*/ 2059 h 2433"/>
                <a:gd name="T100" fmla="*/ 1062 w 1679"/>
                <a:gd name="T101" fmla="*/ 1965 h 2433"/>
                <a:gd name="T102" fmla="*/ 1077 w 1679"/>
                <a:gd name="T103" fmla="*/ 1918 h 2433"/>
                <a:gd name="T104" fmla="*/ 1153 w 1679"/>
                <a:gd name="T105" fmla="*/ 1876 h 2433"/>
                <a:gd name="T106" fmla="*/ 1578 w 1679"/>
                <a:gd name="T107" fmla="*/ 1953 h 2433"/>
                <a:gd name="T108" fmla="*/ 1667 w 1679"/>
                <a:gd name="T109" fmla="*/ 1633 h 2433"/>
                <a:gd name="T110" fmla="*/ 1670 w 1679"/>
                <a:gd name="T111" fmla="*/ 1490 h 2433"/>
                <a:gd name="T112" fmla="*/ 1595 w 1679"/>
                <a:gd name="T113" fmla="*/ 1435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9" h="2433">
                  <a:moveTo>
                    <a:pt x="1553" y="1433"/>
                  </a:moveTo>
                  <a:lnTo>
                    <a:pt x="1553" y="1433"/>
                  </a:lnTo>
                  <a:lnTo>
                    <a:pt x="1534" y="1434"/>
                  </a:lnTo>
                  <a:lnTo>
                    <a:pt x="1515" y="1436"/>
                  </a:lnTo>
                  <a:lnTo>
                    <a:pt x="1494" y="1442"/>
                  </a:lnTo>
                  <a:lnTo>
                    <a:pt x="1473" y="1449"/>
                  </a:lnTo>
                  <a:lnTo>
                    <a:pt x="1473" y="1449"/>
                  </a:lnTo>
                  <a:lnTo>
                    <a:pt x="1465" y="1451"/>
                  </a:lnTo>
                  <a:lnTo>
                    <a:pt x="1442" y="1457"/>
                  </a:lnTo>
                  <a:lnTo>
                    <a:pt x="1424" y="1459"/>
                  </a:lnTo>
                  <a:lnTo>
                    <a:pt x="1403" y="1461"/>
                  </a:lnTo>
                  <a:lnTo>
                    <a:pt x="1378" y="1464"/>
                  </a:lnTo>
                  <a:lnTo>
                    <a:pt x="1348" y="1464"/>
                  </a:lnTo>
                  <a:lnTo>
                    <a:pt x="1348" y="1464"/>
                  </a:lnTo>
                  <a:lnTo>
                    <a:pt x="1322" y="1462"/>
                  </a:lnTo>
                  <a:lnTo>
                    <a:pt x="1298" y="1459"/>
                  </a:lnTo>
                  <a:lnTo>
                    <a:pt x="1274" y="1453"/>
                  </a:lnTo>
                  <a:lnTo>
                    <a:pt x="1251" y="1445"/>
                  </a:lnTo>
                  <a:lnTo>
                    <a:pt x="1230" y="1435"/>
                  </a:lnTo>
                  <a:lnTo>
                    <a:pt x="1210" y="1422"/>
                  </a:lnTo>
                  <a:lnTo>
                    <a:pt x="1190" y="1407"/>
                  </a:lnTo>
                  <a:lnTo>
                    <a:pt x="1173" y="1391"/>
                  </a:lnTo>
                  <a:lnTo>
                    <a:pt x="1157" y="1374"/>
                  </a:lnTo>
                  <a:lnTo>
                    <a:pt x="1142" y="1355"/>
                  </a:lnTo>
                  <a:lnTo>
                    <a:pt x="1130" y="1335"/>
                  </a:lnTo>
                  <a:lnTo>
                    <a:pt x="1119" y="1313"/>
                  </a:lnTo>
                  <a:lnTo>
                    <a:pt x="1110" y="1290"/>
                  </a:lnTo>
                  <a:lnTo>
                    <a:pt x="1105" y="1267"/>
                  </a:lnTo>
                  <a:lnTo>
                    <a:pt x="1100" y="1241"/>
                  </a:lnTo>
                  <a:lnTo>
                    <a:pt x="1099" y="1216"/>
                  </a:lnTo>
                  <a:lnTo>
                    <a:pt x="1099" y="1216"/>
                  </a:lnTo>
                  <a:lnTo>
                    <a:pt x="1100" y="1191"/>
                  </a:lnTo>
                  <a:lnTo>
                    <a:pt x="1105" y="1166"/>
                  </a:lnTo>
                  <a:lnTo>
                    <a:pt x="1110" y="1142"/>
                  </a:lnTo>
                  <a:lnTo>
                    <a:pt x="1119" y="1120"/>
                  </a:lnTo>
                  <a:lnTo>
                    <a:pt x="1130" y="1098"/>
                  </a:lnTo>
                  <a:lnTo>
                    <a:pt x="1142" y="1078"/>
                  </a:lnTo>
                  <a:lnTo>
                    <a:pt x="1157" y="1059"/>
                  </a:lnTo>
                  <a:lnTo>
                    <a:pt x="1173" y="1041"/>
                  </a:lnTo>
                  <a:lnTo>
                    <a:pt x="1190" y="1025"/>
                  </a:lnTo>
                  <a:lnTo>
                    <a:pt x="1210" y="1011"/>
                  </a:lnTo>
                  <a:lnTo>
                    <a:pt x="1230" y="998"/>
                  </a:lnTo>
                  <a:lnTo>
                    <a:pt x="1251" y="988"/>
                  </a:lnTo>
                  <a:lnTo>
                    <a:pt x="1274" y="980"/>
                  </a:lnTo>
                  <a:lnTo>
                    <a:pt x="1298" y="974"/>
                  </a:lnTo>
                  <a:lnTo>
                    <a:pt x="1322" y="969"/>
                  </a:lnTo>
                  <a:lnTo>
                    <a:pt x="1348" y="968"/>
                  </a:lnTo>
                  <a:lnTo>
                    <a:pt x="1348" y="968"/>
                  </a:lnTo>
                  <a:lnTo>
                    <a:pt x="1378" y="969"/>
                  </a:lnTo>
                  <a:lnTo>
                    <a:pt x="1403" y="970"/>
                  </a:lnTo>
                  <a:lnTo>
                    <a:pt x="1424" y="974"/>
                  </a:lnTo>
                  <a:lnTo>
                    <a:pt x="1442" y="976"/>
                  </a:lnTo>
                  <a:lnTo>
                    <a:pt x="1465" y="982"/>
                  </a:lnTo>
                  <a:lnTo>
                    <a:pt x="1473" y="984"/>
                  </a:lnTo>
                  <a:lnTo>
                    <a:pt x="1473" y="984"/>
                  </a:lnTo>
                  <a:lnTo>
                    <a:pt x="1494" y="991"/>
                  </a:lnTo>
                  <a:lnTo>
                    <a:pt x="1515" y="997"/>
                  </a:lnTo>
                  <a:lnTo>
                    <a:pt x="1534" y="999"/>
                  </a:lnTo>
                  <a:lnTo>
                    <a:pt x="1553" y="999"/>
                  </a:lnTo>
                  <a:lnTo>
                    <a:pt x="1553" y="999"/>
                  </a:lnTo>
                  <a:lnTo>
                    <a:pt x="1568" y="1000"/>
                  </a:lnTo>
                  <a:lnTo>
                    <a:pt x="1582" y="999"/>
                  </a:lnTo>
                  <a:lnTo>
                    <a:pt x="1595" y="997"/>
                  </a:lnTo>
                  <a:lnTo>
                    <a:pt x="1608" y="995"/>
                  </a:lnTo>
                  <a:lnTo>
                    <a:pt x="1620" y="990"/>
                  </a:lnTo>
                  <a:lnTo>
                    <a:pt x="1631" y="985"/>
                  </a:lnTo>
                  <a:lnTo>
                    <a:pt x="1641" y="979"/>
                  </a:lnTo>
                  <a:lnTo>
                    <a:pt x="1649" y="972"/>
                  </a:lnTo>
                  <a:lnTo>
                    <a:pt x="1658" y="962"/>
                  </a:lnTo>
                  <a:lnTo>
                    <a:pt x="1664" y="953"/>
                  </a:lnTo>
                  <a:lnTo>
                    <a:pt x="1670" y="943"/>
                  </a:lnTo>
                  <a:lnTo>
                    <a:pt x="1674" y="931"/>
                  </a:lnTo>
                  <a:lnTo>
                    <a:pt x="1677" y="920"/>
                  </a:lnTo>
                  <a:lnTo>
                    <a:pt x="1678" y="906"/>
                  </a:lnTo>
                  <a:lnTo>
                    <a:pt x="1679" y="892"/>
                  </a:lnTo>
                  <a:lnTo>
                    <a:pt x="1677" y="877"/>
                  </a:lnTo>
                  <a:lnTo>
                    <a:pt x="1677" y="877"/>
                  </a:lnTo>
                  <a:lnTo>
                    <a:pt x="1672" y="838"/>
                  </a:lnTo>
                  <a:lnTo>
                    <a:pt x="1667" y="800"/>
                  </a:lnTo>
                  <a:lnTo>
                    <a:pt x="1660" y="760"/>
                  </a:lnTo>
                  <a:lnTo>
                    <a:pt x="1652" y="717"/>
                  </a:lnTo>
                  <a:lnTo>
                    <a:pt x="1639" y="669"/>
                  </a:lnTo>
                  <a:lnTo>
                    <a:pt x="1624" y="614"/>
                  </a:lnTo>
                  <a:lnTo>
                    <a:pt x="1605" y="551"/>
                  </a:lnTo>
                  <a:lnTo>
                    <a:pt x="1579" y="480"/>
                  </a:lnTo>
                  <a:lnTo>
                    <a:pt x="1579" y="480"/>
                  </a:lnTo>
                  <a:lnTo>
                    <a:pt x="1578" y="480"/>
                  </a:lnTo>
                  <a:lnTo>
                    <a:pt x="1578" y="480"/>
                  </a:lnTo>
                  <a:lnTo>
                    <a:pt x="1226" y="552"/>
                  </a:lnTo>
                  <a:lnTo>
                    <a:pt x="1226" y="552"/>
                  </a:lnTo>
                  <a:lnTo>
                    <a:pt x="1210" y="556"/>
                  </a:lnTo>
                  <a:lnTo>
                    <a:pt x="1195" y="557"/>
                  </a:lnTo>
                  <a:lnTo>
                    <a:pt x="1180" y="558"/>
                  </a:lnTo>
                  <a:lnTo>
                    <a:pt x="1167" y="558"/>
                  </a:lnTo>
                  <a:lnTo>
                    <a:pt x="1153" y="557"/>
                  </a:lnTo>
                  <a:lnTo>
                    <a:pt x="1142" y="555"/>
                  </a:lnTo>
                  <a:lnTo>
                    <a:pt x="1129" y="551"/>
                  </a:lnTo>
                  <a:lnTo>
                    <a:pt x="1119" y="548"/>
                  </a:lnTo>
                  <a:lnTo>
                    <a:pt x="1109" y="543"/>
                  </a:lnTo>
                  <a:lnTo>
                    <a:pt x="1100" y="537"/>
                  </a:lnTo>
                  <a:lnTo>
                    <a:pt x="1091" y="530"/>
                  </a:lnTo>
                  <a:lnTo>
                    <a:pt x="1084" y="523"/>
                  </a:lnTo>
                  <a:lnTo>
                    <a:pt x="1077" y="515"/>
                  </a:lnTo>
                  <a:lnTo>
                    <a:pt x="1071" y="506"/>
                  </a:lnTo>
                  <a:lnTo>
                    <a:pt x="1067" y="497"/>
                  </a:lnTo>
                  <a:lnTo>
                    <a:pt x="1063" y="487"/>
                  </a:lnTo>
                  <a:lnTo>
                    <a:pt x="1063" y="487"/>
                  </a:lnTo>
                  <a:lnTo>
                    <a:pt x="1062" y="480"/>
                  </a:lnTo>
                  <a:lnTo>
                    <a:pt x="1062" y="480"/>
                  </a:lnTo>
                  <a:lnTo>
                    <a:pt x="1062" y="480"/>
                  </a:lnTo>
                  <a:lnTo>
                    <a:pt x="1062" y="467"/>
                  </a:lnTo>
                  <a:lnTo>
                    <a:pt x="1062" y="455"/>
                  </a:lnTo>
                  <a:lnTo>
                    <a:pt x="1063" y="443"/>
                  </a:lnTo>
                  <a:lnTo>
                    <a:pt x="1066" y="430"/>
                  </a:lnTo>
                  <a:lnTo>
                    <a:pt x="1068" y="416"/>
                  </a:lnTo>
                  <a:lnTo>
                    <a:pt x="1071" y="402"/>
                  </a:lnTo>
                  <a:lnTo>
                    <a:pt x="1076" y="389"/>
                  </a:lnTo>
                  <a:lnTo>
                    <a:pt x="1082" y="374"/>
                  </a:lnTo>
                  <a:lnTo>
                    <a:pt x="1082" y="374"/>
                  </a:lnTo>
                  <a:lnTo>
                    <a:pt x="1084" y="366"/>
                  </a:lnTo>
                  <a:lnTo>
                    <a:pt x="1089" y="343"/>
                  </a:lnTo>
                  <a:lnTo>
                    <a:pt x="1092" y="325"/>
                  </a:lnTo>
                  <a:lnTo>
                    <a:pt x="1094" y="303"/>
                  </a:lnTo>
                  <a:lnTo>
                    <a:pt x="1097" y="278"/>
                  </a:lnTo>
                  <a:lnTo>
                    <a:pt x="1097" y="249"/>
                  </a:lnTo>
                  <a:lnTo>
                    <a:pt x="1097" y="249"/>
                  </a:lnTo>
                  <a:lnTo>
                    <a:pt x="1096" y="224"/>
                  </a:lnTo>
                  <a:lnTo>
                    <a:pt x="1092" y="198"/>
                  </a:lnTo>
                  <a:lnTo>
                    <a:pt x="1086" y="175"/>
                  </a:lnTo>
                  <a:lnTo>
                    <a:pt x="1077" y="152"/>
                  </a:lnTo>
                  <a:lnTo>
                    <a:pt x="1067" y="131"/>
                  </a:lnTo>
                  <a:lnTo>
                    <a:pt x="1054" y="110"/>
                  </a:lnTo>
                  <a:lnTo>
                    <a:pt x="1040" y="90"/>
                  </a:lnTo>
                  <a:lnTo>
                    <a:pt x="1024" y="73"/>
                  </a:lnTo>
                  <a:lnTo>
                    <a:pt x="1006" y="57"/>
                  </a:lnTo>
                  <a:lnTo>
                    <a:pt x="987" y="42"/>
                  </a:lnTo>
                  <a:lnTo>
                    <a:pt x="967" y="30"/>
                  </a:lnTo>
                  <a:lnTo>
                    <a:pt x="945" y="20"/>
                  </a:lnTo>
                  <a:lnTo>
                    <a:pt x="922" y="11"/>
                  </a:lnTo>
                  <a:lnTo>
                    <a:pt x="897" y="5"/>
                  </a:lnTo>
                  <a:lnTo>
                    <a:pt x="873" y="1"/>
                  </a:lnTo>
                  <a:lnTo>
                    <a:pt x="848" y="0"/>
                  </a:lnTo>
                  <a:lnTo>
                    <a:pt x="848" y="0"/>
                  </a:lnTo>
                  <a:lnTo>
                    <a:pt x="843" y="0"/>
                  </a:lnTo>
                  <a:lnTo>
                    <a:pt x="843" y="0"/>
                  </a:lnTo>
                  <a:lnTo>
                    <a:pt x="840" y="0"/>
                  </a:lnTo>
                  <a:lnTo>
                    <a:pt x="840" y="0"/>
                  </a:lnTo>
                  <a:lnTo>
                    <a:pt x="815" y="1"/>
                  </a:lnTo>
                  <a:lnTo>
                    <a:pt x="789" y="5"/>
                  </a:lnTo>
                  <a:lnTo>
                    <a:pt x="766" y="11"/>
                  </a:lnTo>
                  <a:lnTo>
                    <a:pt x="743" y="20"/>
                  </a:lnTo>
                  <a:lnTo>
                    <a:pt x="721" y="30"/>
                  </a:lnTo>
                  <a:lnTo>
                    <a:pt x="701" y="43"/>
                  </a:lnTo>
                  <a:lnTo>
                    <a:pt x="681" y="57"/>
                  </a:lnTo>
                  <a:lnTo>
                    <a:pt x="664" y="73"/>
                  </a:lnTo>
                  <a:lnTo>
                    <a:pt x="648" y="90"/>
                  </a:lnTo>
                  <a:lnTo>
                    <a:pt x="634" y="110"/>
                  </a:lnTo>
                  <a:lnTo>
                    <a:pt x="621" y="131"/>
                  </a:lnTo>
                  <a:lnTo>
                    <a:pt x="611" y="152"/>
                  </a:lnTo>
                  <a:lnTo>
                    <a:pt x="601" y="175"/>
                  </a:lnTo>
                  <a:lnTo>
                    <a:pt x="596" y="198"/>
                  </a:lnTo>
                  <a:lnTo>
                    <a:pt x="592" y="224"/>
                  </a:lnTo>
                  <a:lnTo>
                    <a:pt x="591" y="249"/>
                  </a:lnTo>
                  <a:lnTo>
                    <a:pt x="591" y="249"/>
                  </a:lnTo>
                  <a:lnTo>
                    <a:pt x="591" y="279"/>
                  </a:lnTo>
                  <a:lnTo>
                    <a:pt x="593" y="303"/>
                  </a:lnTo>
                  <a:lnTo>
                    <a:pt x="596" y="325"/>
                  </a:lnTo>
                  <a:lnTo>
                    <a:pt x="598" y="343"/>
                  </a:lnTo>
                  <a:lnTo>
                    <a:pt x="604" y="366"/>
                  </a:lnTo>
                  <a:lnTo>
                    <a:pt x="606" y="374"/>
                  </a:lnTo>
                  <a:lnTo>
                    <a:pt x="606" y="374"/>
                  </a:lnTo>
                  <a:lnTo>
                    <a:pt x="612" y="389"/>
                  </a:lnTo>
                  <a:lnTo>
                    <a:pt x="615" y="404"/>
                  </a:lnTo>
                  <a:lnTo>
                    <a:pt x="619" y="417"/>
                  </a:lnTo>
                  <a:lnTo>
                    <a:pt x="621" y="431"/>
                  </a:lnTo>
                  <a:lnTo>
                    <a:pt x="622" y="444"/>
                  </a:lnTo>
                  <a:lnTo>
                    <a:pt x="622" y="457"/>
                  </a:lnTo>
                  <a:lnTo>
                    <a:pt x="621" y="468"/>
                  </a:lnTo>
                  <a:lnTo>
                    <a:pt x="619" y="480"/>
                  </a:lnTo>
                  <a:lnTo>
                    <a:pt x="619" y="480"/>
                  </a:lnTo>
                  <a:lnTo>
                    <a:pt x="615" y="490"/>
                  </a:lnTo>
                  <a:lnTo>
                    <a:pt x="611" y="500"/>
                  </a:lnTo>
                  <a:lnTo>
                    <a:pt x="606" y="511"/>
                  </a:lnTo>
                  <a:lnTo>
                    <a:pt x="599" y="519"/>
                  </a:lnTo>
                  <a:lnTo>
                    <a:pt x="592" y="527"/>
                  </a:lnTo>
                  <a:lnTo>
                    <a:pt x="584" y="534"/>
                  </a:lnTo>
                  <a:lnTo>
                    <a:pt x="575" y="541"/>
                  </a:lnTo>
                  <a:lnTo>
                    <a:pt x="565" y="545"/>
                  </a:lnTo>
                  <a:lnTo>
                    <a:pt x="553" y="550"/>
                  </a:lnTo>
                  <a:lnTo>
                    <a:pt x="542" y="553"/>
                  </a:lnTo>
                  <a:lnTo>
                    <a:pt x="529" y="556"/>
                  </a:lnTo>
                  <a:lnTo>
                    <a:pt x="515" y="558"/>
                  </a:lnTo>
                  <a:lnTo>
                    <a:pt x="501" y="558"/>
                  </a:lnTo>
                  <a:lnTo>
                    <a:pt x="486" y="558"/>
                  </a:lnTo>
                  <a:lnTo>
                    <a:pt x="470" y="556"/>
                  </a:lnTo>
                  <a:lnTo>
                    <a:pt x="454" y="552"/>
                  </a:lnTo>
                  <a:lnTo>
                    <a:pt x="101" y="480"/>
                  </a:lnTo>
                  <a:lnTo>
                    <a:pt x="101" y="480"/>
                  </a:lnTo>
                  <a:lnTo>
                    <a:pt x="75" y="551"/>
                  </a:lnTo>
                  <a:lnTo>
                    <a:pt x="56" y="614"/>
                  </a:lnTo>
                  <a:lnTo>
                    <a:pt x="40" y="669"/>
                  </a:lnTo>
                  <a:lnTo>
                    <a:pt x="28" y="717"/>
                  </a:lnTo>
                  <a:lnTo>
                    <a:pt x="20" y="760"/>
                  </a:lnTo>
                  <a:lnTo>
                    <a:pt x="13" y="800"/>
                  </a:lnTo>
                  <a:lnTo>
                    <a:pt x="7" y="838"/>
                  </a:lnTo>
                  <a:lnTo>
                    <a:pt x="3" y="877"/>
                  </a:lnTo>
                  <a:lnTo>
                    <a:pt x="3" y="877"/>
                  </a:lnTo>
                  <a:lnTo>
                    <a:pt x="2" y="888"/>
                  </a:lnTo>
                  <a:lnTo>
                    <a:pt x="0" y="898"/>
                  </a:lnTo>
                  <a:lnTo>
                    <a:pt x="2" y="908"/>
                  </a:lnTo>
                  <a:lnTo>
                    <a:pt x="3" y="917"/>
                  </a:lnTo>
                  <a:lnTo>
                    <a:pt x="4" y="927"/>
                  </a:lnTo>
                  <a:lnTo>
                    <a:pt x="7" y="935"/>
                  </a:lnTo>
                  <a:lnTo>
                    <a:pt x="10" y="943"/>
                  </a:lnTo>
                  <a:lnTo>
                    <a:pt x="14" y="951"/>
                  </a:lnTo>
                  <a:lnTo>
                    <a:pt x="19" y="958"/>
                  </a:lnTo>
                  <a:lnTo>
                    <a:pt x="23" y="964"/>
                  </a:lnTo>
                  <a:lnTo>
                    <a:pt x="29" y="970"/>
                  </a:lnTo>
                  <a:lnTo>
                    <a:pt x="35" y="975"/>
                  </a:lnTo>
                  <a:lnTo>
                    <a:pt x="42" y="981"/>
                  </a:lnTo>
                  <a:lnTo>
                    <a:pt x="49" y="984"/>
                  </a:lnTo>
                  <a:lnTo>
                    <a:pt x="57" y="989"/>
                  </a:lnTo>
                  <a:lnTo>
                    <a:pt x="65" y="992"/>
                  </a:lnTo>
                  <a:lnTo>
                    <a:pt x="65" y="992"/>
                  </a:lnTo>
                  <a:lnTo>
                    <a:pt x="79" y="996"/>
                  </a:lnTo>
                  <a:lnTo>
                    <a:pt x="94" y="999"/>
                  </a:lnTo>
                  <a:lnTo>
                    <a:pt x="111" y="1000"/>
                  </a:lnTo>
                  <a:lnTo>
                    <a:pt x="128" y="999"/>
                  </a:lnTo>
                  <a:lnTo>
                    <a:pt x="128" y="999"/>
                  </a:lnTo>
                  <a:lnTo>
                    <a:pt x="145" y="999"/>
                  </a:lnTo>
                  <a:lnTo>
                    <a:pt x="165" y="997"/>
                  </a:lnTo>
                  <a:lnTo>
                    <a:pt x="186" y="991"/>
                  </a:lnTo>
                  <a:lnTo>
                    <a:pt x="208" y="984"/>
                  </a:lnTo>
                  <a:lnTo>
                    <a:pt x="208" y="984"/>
                  </a:lnTo>
                  <a:lnTo>
                    <a:pt x="208" y="984"/>
                  </a:lnTo>
                  <a:lnTo>
                    <a:pt x="208" y="984"/>
                  </a:lnTo>
                  <a:lnTo>
                    <a:pt x="218" y="981"/>
                  </a:lnTo>
                  <a:lnTo>
                    <a:pt x="242" y="975"/>
                  </a:lnTo>
                  <a:lnTo>
                    <a:pt x="259" y="973"/>
                  </a:lnTo>
                  <a:lnTo>
                    <a:pt x="280" y="970"/>
                  </a:lnTo>
                  <a:lnTo>
                    <a:pt x="304" y="969"/>
                  </a:lnTo>
                  <a:lnTo>
                    <a:pt x="332" y="968"/>
                  </a:lnTo>
                  <a:lnTo>
                    <a:pt x="332" y="968"/>
                  </a:lnTo>
                  <a:lnTo>
                    <a:pt x="357" y="969"/>
                  </a:lnTo>
                  <a:lnTo>
                    <a:pt x="382" y="974"/>
                  </a:lnTo>
                  <a:lnTo>
                    <a:pt x="406" y="980"/>
                  </a:lnTo>
                  <a:lnTo>
                    <a:pt x="429" y="988"/>
                  </a:lnTo>
                  <a:lnTo>
                    <a:pt x="449" y="998"/>
                  </a:lnTo>
                  <a:lnTo>
                    <a:pt x="470" y="1011"/>
                  </a:lnTo>
                  <a:lnTo>
                    <a:pt x="490" y="1025"/>
                  </a:lnTo>
                  <a:lnTo>
                    <a:pt x="507" y="1041"/>
                  </a:lnTo>
                  <a:lnTo>
                    <a:pt x="523" y="1059"/>
                  </a:lnTo>
                  <a:lnTo>
                    <a:pt x="538" y="1078"/>
                  </a:lnTo>
                  <a:lnTo>
                    <a:pt x="551" y="1098"/>
                  </a:lnTo>
                  <a:lnTo>
                    <a:pt x="561" y="1120"/>
                  </a:lnTo>
                  <a:lnTo>
                    <a:pt x="569" y="1142"/>
                  </a:lnTo>
                  <a:lnTo>
                    <a:pt x="575" y="1166"/>
                  </a:lnTo>
                  <a:lnTo>
                    <a:pt x="580" y="1191"/>
                  </a:lnTo>
                  <a:lnTo>
                    <a:pt x="581" y="1216"/>
                  </a:lnTo>
                  <a:lnTo>
                    <a:pt x="581" y="1216"/>
                  </a:lnTo>
                  <a:lnTo>
                    <a:pt x="580" y="1241"/>
                  </a:lnTo>
                  <a:lnTo>
                    <a:pt x="575" y="1267"/>
                  </a:lnTo>
                  <a:lnTo>
                    <a:pt x="569" y="1290"/>
                  </a:lnTo>
                  <a:lnTo>
                    <a:pt x="561" y="1313"/>
                  </a:lnTo>
                  <a:lnTo>
                    <a:pt x="551" y="1335"/>
                  </a:lnTo>
                  <a:lnTo>
                    <a:pt x="538" y="1355"/>
                  </a:lnTo>
                  <a:lnTo>
                    <a:pt x="523" y="1374"/>
                  </a:lnTo>
                  <a:lnTo>
                    <a:pt x="507" y="1391"/>
                  </a:lnTo>
                  <a:lnTo>
                    <a:pt x="490" y="1407"/>
                  </a:lnTo>
                  <a:lnTo>
                    <a:pt x="470" y="1422"/>
                  </a:lnTo>
                  <a:lnTo>
                    <a:pt x="449" y="1435"/>
                  </a:lnTo>
                  <a:lnTo>
                    <a:pt x="429" y="1445"/>
                  </a:lnTo>
                  <a:lnTo>
                    <a:pt x="406" y="1453"/>
                  </a:lnTo>
                  <a:lnTo>
                    <a:pt x="382" y="1459"/>
                  </a:lnTo>
                  <a:lnTo>
                    <a:pt x="357" y="1462"/>
                  </a:lnTo>
                  <a:lnTo>
                    <a:pt x="332" y="1464"/>
                  </a:lnTo>
                  <a:lnTo>
                    <a:pt x="332" y="1464"/>
                  </a:lnTo>
                  <a:lnTo>
                    <a:pt x="304" y="1464"/>
                  </a:lnTo>
                  <a:lnTo>
                    <a:pt x="280" y="1462"/>
                  </a:lnTo>
                  <a:lnTo>
                    <a:pt x="259" y="1460"/>
                  </a:lnTo>
                  <a:lnTo>
                    <a:pt x="242" y="1457"/>
                  </a:lnTo>
                  <a:lnTo>
                    <a:pt x="218" y="1452"/>
                  </a:lnTo>
                  <a:lnTo>
                    <a:pt x="208" y="1449"/>
                  </a:lnTo>
                  <a:lnTo>
                    <a:pt x="208" y="1449"/>
                  </a:lnTo>
                  <a:lnTo>
                    <a:pt x="208" y="1449"/>
                  </a:lnTo>
                  <a:lnTo>
                    <a:pt x="208" y="1449"/>
                  </a:lnTo>
                  <a:lnTo>
                    <a:pt x="186" y="1442"/>
                  </a:lnTo>
                  <a:lnTo>
                    <a:pt x="165" y="1436"/>
                  </a:lnTo>
                  <a:lnTo>
                    <a:pt x="145" y="1434"/>
                  </a:lnTo>
                  <a:lnTo>
                    <a:pt x="128" y="1433"/>
                  </a:lnTo>
                  <a:lnTo>
                    <a:pt x="128" y="1433"/>
                  </a:lnTo>
                  <a:lnTo>
                    <a:pt x="111" y="1433"/>
                  </a:lnTo>
                  <a:lnTo>
                    <a:pt x="94" y="1434"/>
                  </a:lnTo>
                  <a:lnTo>
                    <a:pt x="79" y="1436"/>
                  </a:lnTo>
                  <a:lnTo>
                    <a:pt x="65" y="1441"/>
                  </a:lnTo>
                  <a:lnTo>
                    <a:pt x="65" y="1441"/>
                  </a:lnTo>
                  <a:lnTo>
                    <a:pt x="57" y="1444"/>
                  </a:lnTo>
                  <a:lnTo>
                    <a:pt x="49" y="1447"/>
                  </a:lnTo>
                  <a:lnTo>
                    <a:pt x="42" y="1452"/>
                  </a:lnTo>
                  <a:lnTo>
                    <a:pt x="35" y="1457"/>
                  </a:lnTo>
                  <a:lnTo>
                    <a:pt x="29" y="1462"/>
                  </a:lnTo>
                  <a:lnTo>
                    <a:pt x="23" y="1468"/>
                  </a:lnTo>
                  <a:lnTo>
                    <a:pt x="19" y="1475"/>
                  </a:lnTo>
                  <a:lnTo>
                    <a:pt x="14" y="1482"/>
                  </a:lnTo>
                  <a:lnTo>
                    <a:pt x="10" y="1490"/>
                  </a:lnTo>
                  <a:lnTo>
                    <a:pt x="7" y="1498"/>
                  </a:lnTo>
                  <a:lnTo>
                    <a:pt x="4" y="1506"/>
                  </a:lnTo>
                  <a:lnTo>
                    <a:pt x="3" y="1515"/>
                  </a:lnTo>
                  <a:lnTo>
                    <a:pt x="2" y="1525"/>
                  </a:lnTo>
                  <a:lnTo>
                    <a:pt x="0" y="1534"/>
                  </a:lnTo>
                  <a:lnTo>
                    <a:pt x="2" y="1544"/>
                  </a:lnTo>
                  <a:lnTo>
                    <a:pt x="3" y="1556"/>
                  </a:lnTo>
                  <a:lnTo>
                    <a:pt x="3" y="1556"/>
                  </a:lnTo>
                  <a:lnTo>
                    <a:pt x="7" y="1594"/>
                  </a:lnTo>
                  <a:lnTo>
                    <a:pt x="13" y="1633"/>
                  </a:lnTo>
                  <a:lnTo>
                    <a:pt x="20" y="1673"/>
                  </a:lnTo>
                  <a:lnTo>
                    <a:pt x="28" y="1716"/>
                  </a:lnTo>
                  <a:lnTo>
                    <a:pt x="40" y="1764"/>
                  </a:lnTo>
                  <a:lnTo>
                    <a:pt x="56" y="1818"/>
                  </a:lnTo>
                  <a:lnTo>
                    <a:pt x="75" y="1881"/>
                  </a:lnTo>
                  <a:lnTo>
                    <a:pt x="101" y="1953"/>
                  </a:lnTo>
                  <a:lnTo>
                    <a:pt x="454" y="1880"/>
                  </a:lnTo>
                  <a:lnTo>
                    <a:pt x="454" y="1880"/>
                  </a:lnTo>
                  <a:lnTo>
                    <a:pt x="470" y="1877"/>
                  </a:lnTo>
                  <a:lnTo>
                    <a:pt x="486" y="1875"/>
                  </a:lnTo>
                  <a:lnTo>
                    <a:pt x="501" y="1875"/>
                  </a:lnTo>
                  <a:lnTo>
                    <a:pt x="515" y="1875"/>
                  </a:lnTo>
                  <a:lnTo>
                    <a:pt x="529" y="1876"/>
                  </a:lnTo>
                  <a:lnTo>
                    <a:pt x="542" y="1878"/>
                  </a:lnTo>
                  <a:lnTo>
                    <a:pt x="553" y="1882"/>
                  </a:lnTo>
                  <a:lnTo>
                    <a:pt x="565" y="1886"/>
                  </a:lnTo>
                  <a:lnTo>
                    <a:pt x="575" y="1892"/>
                  </a:lnTo>
                  <a:lnTo>
                    <a:pt x="584" y="1898"/>
                  </a:lnTo>
                  <a:lnTo>
                    <a:pt x="592" y="1906"/>
                  </a:lnTo>
                  <a:lnTo>
                    <a:pt x="599" y="1913"/>
                  </a:lnTo>
                  <a:lnTo>
                    <a:pt x="606" y="1922"/>
                  </a:lnTo>
                  <a:lnTo>
                    <a:pt x="611" y="1931"/>
                  </a:lnTo>
                  <a:lnTo>
                    <a:pt x="615" y="1942"/>
                  </a:lnTo>
                  <a:lnTo>
                    <a:pt x="619" y="1953"/>
                  </a:lnTo>
                  <a:lnTo>
                    <a:pt x="619" y="1953"/>
                  </a:lnTo>
                  <a:lnTo>
                    <a:pt x="621" y="1965"/>
                  </a:lnTo>
                  <a:lnTo>
                    <a:pt x="622" y="1976"/>
                  </a:lnTo>
                  <a:lnTo>
                    <a:pt x="622" y="1989"/>
                  </a:lnTo>
                  <a:lnTo>
                    <a:pt x="621" y="2002"/>
                  </a:lnTo>
                  <a:lnTo>
                    <a:pt x="619" y="2016"/>
                  </a:lnTo>
                  <a:lnTo>
                    <a:pt x="615" y="2029"/>
                  </a:lnTo>
                  <a:lnTo>
                    <a:pt x="612" y="2044"/>
                  </a:lnTo>
                  <a:lnTo>
                    <a:pt x="606" y="2059"/>
                  </a:lnTo>
                  <a:lnTo>
                    <a:pt x="606" y="2059"/>
                  </a:lnTo>
                  <a:lnTo>
                    <a:pt x="604" y="2066"/>
                  </a:lnTo>
                  <a:lnTo>
                    <a:pt x="598" y="2089"/>
                  </a:lnTo>
                  <a:lnTo>
                    <a:pt x="596" y="2108"/>
                  </a:lnTo>
                  <a:lnTo>
                    <a:pt x="593" y="2128"/>
                  </a:lnTo>
                  <a:lnTo>
                    <a:pt x="591" y="2154"/>
                  </a:lnTo>
                  <a:lnTo>
                    <a:pt x="591" y="2184"/>
                  </a:lnTo>
                  <a:lnTo>
                    <a:pt x="591" y="2184"/>
                  </a:lnTo>
                  <a:lnTo>
                    <a:pt x="592" y="2209"/>
                  </a:lnTo>
                  <a:lnTo>
                    <a:pt x="596" y="2233"/>
                  </a:lnTo>
                  <a:lnTo>
                    <a:pt x="601" y="2257"/>
                  </a:lnTo>
                  <a:lnTo>
                    <a:pt x="611" y="2281"/>
                  </a:lnTo>
                  <a:lnTo>
                    <a:pt x="621" y="2302"/>
                  </a:lnTo>
                  <a:lnTo>
                    <a:pt x="634" y="2323"/>
                  </a:lnTo>
                  <a:lnTo>
                    <a:pt x="648" y="2342"/>
                  </a:lnTo>
                  <a:lnTo>
                    <a:pt x="664" y="2360"/>
                  </a:lnTo>
                  <a:lnTo>
                    <a:pt x="681" y="2376"/>
                  </a:lnTo>
                  <a:lnTo>
                    <a:pt x="701" y="2390"/>
                  </a:lnTo>
                  <a:lnTo>
                    <a:pt x="721" y="2403"/>
                  </a:lnTo>
                  <a:lnTo>
                    <a:pt x="743" y="2413"/>
                  </a:lnTo>
                  <a:lnTo>
                    <a:pt x="766" y="2421"/>
                  </a:lnTo>
                  <a:lnTo>
                    <a:pt x="789" y="2428"/>
                  </a:lnTo>
                  <a:lnTo>
                    <a:pt x="815" y="2431"/>
                  </a:lnTo>
                  <a:lnTo>
                    <a:pt x="840" y="2433"/>
                  </a:lnTo>
                  <a:lnTo>
                    <a:pt x="840" y="2433"/>
                  </a:lnTo>
                  <a:lnTo>
                    <a:pt x="843" y="2433"/>
                  </a:lnTo>
                  <a:lnTo>
                    <a:pt x="843" y="2433"/>
                  </a:lnTo>
                  <a:lnTo>
                    <a:pt x="848" y="2433"/>
                  </a:lnTo>
                  <a:lnTo>
                    <a:pt x="848" y="2433"/>
                  </a:lnTo>
                  <a:lnTo>
                    <a:pt x="873" y="2431"/>
                  </a:lnTo>
                  <a:lnTo>
                    <a:pt x="897" y="2428"/>
                  </a:lnTo>
                  <a:lnTo>
                    <a:pt x="922" y="2421"/>
                  </a:lnTo>
                  <a:lnTo>
                    <a:pt x="945" y="2413"/>
                  </a:lnTo>
                  <a:lnTo>
                    <a:pt x="967" y="2403"/>
                  </a:lnTo>
                  <a:lnTo>
                    <a:pt x="987" y="2390"/>
                  </a:lnTo>
                  <a:lnTo>
                    <a:pt x="1006" y="2376"/>
                  </a:lnTo>
                  <a:lnTo>
                    <a:pt x="1024" y="2360"/>
                  </a:lnTo>
                  <a:lnTo>
                    <a:pt x="1040" y="2342"/>
                  </a:lnTo>
                  <a:lnTo>
                    <a:pt x="1054" y="2323"/>
                  </a:lnTo>
                  <a:lnTo>
                    <a:pt x="1067" y="2302"/>
                  </a:lnTo>
                  <a:lnTo>
                    <a:pt x="1077" y="2281"/>
                  </a:lnTo>
                  <a:lnTo>
                    <a:pt x="1086" y="2257"/>
                  </a:lnTo>
                  <a:lnTo>
                    <a:pt x="1092" y="2233"/>
                  </a:lnTo>
                  <a:lnTo>
                    <a:pt x="1096" y="2209"/>
                  </a:lnTo>
                  <a:lnTo>
                    <a:pt x="1097" y="2184"/>
                  </a:lnTo>
                  <a:lnTo>
                    <a:pt x="1097" y="2184"/>
                  </a:lnTo>
                  <a:lnTo>
                    <a:pt x="1097" y="2154"/>
                  </a:lnTo>
                  <a:lnTo>
                    <a:pt x="1094" y="2128"/>
                  </a:lnTo>
                  <a:lnTo>
                    <a:pt x="1092" y="2108"/>
                  </a:lnTo>
                  <a:lnTo>
                    <a:pt x="1089" y="2090"/>
                  </a:lnTo>
                  <a:lnTo>
                    <a:pt x="1084" y="2066"/>
                  </a:lnTo>
                  <a:lnTo>
                    <a:pt x="1082" y="2059"/>
                  </a:lnTo>
                  <a:lnTo>
                    <a:pt x="1082" y="2059"/>
                  </a:lnTo>
                  <a:lnTo>
                    <a:pt x="1076" y="2044"/>
                  </a:lnTo>
                  <a:lnTo>
                    <a:pt x="1071" y="2031"/>
                  </a:lnTo>
                  <a:lnTo>
                    <a:pt x="1068" y="2017"/>
                  </a:lnTo>
                  <a:lnTo>
                    <a:pt x="1066" y="2003"/>
                  </a:lnTo>
                  <a:lnTo>
                    <a:pt x="1063" y="1990"/>
                  </a:lnTo>
                  <a:lnTo>
                    <a:pt x="1062" y="1978"/>
                  </a:lnTo>
                  <a:lnTo>
                    <a:pt x="1062" y="1965"/>
                  </a:lnTo>
                  <a:lnTo>
                    <a:pt x="1062" y="1953"/>
                  </a:lnTo>
                  <a:lnTo>
                    <a:pt x="1062" y="1953"/>
                  </a:lnTo>
                  <a:lnTo>
                    <a:pt x="1062" y="1953"/>
                  </a:lnTo>
                  <a:lnTo>
                    <a:pt x="1063" y="1946"/>
                  </a:lnTo>
                  <a:lnTo>
                    <a:pt x="1063" y="1946"/>
                  </a:lnTo>
                  <a:lnTo>
                    <a:pt x="1067" y="1936"/>
                  </a:lnTo>
                  <a:lnTo>
                    <a:pt x="1071" y="1927"/>
                  </a:lnTo>
                  <a:lnTo>
                    <a:pt x="1077" y="1918"/>
                  </a:lnTo>
                  <a:lnTo>
                    <a:pt x="1084" y="1910"/>
                  </a:lnTo>
                  <a:lnTo>
                    <a:pt x="1091" y="1903"/>
                  </a:lnTo>
                  <a:lnTo>
                    <a:pt x="1100" y="1896"/>
                  </a:lnTo>
                  <a:lnTo>
                    <a:pt x="1109" y="1890"/>
                  </a:lnTo>
                  <a:lnTo>
                    <a:pt x="1119" y="1885"/>
                  </a:lnTo>
                  <a:lnTo>
                    <a:pt x="1129" y="1881"/>
                  </a:lnTo>
                  <a:lnTo>
                    <a:pt x="1142" y="1878"/>
                  </a:lnTo>
                  <a:lnTo>
                    <a:pt x="1153" y="1876"/>
                  </a:lnTo>
                  <a:lnTo>
                    <a:pt x="1167" y="1875"/>
                  </a:lnTo>
                  <a:lnTo>
                    <a:pt x="1180" y="1875"/>
                  </a:lnTo>
                  <a:lnTo>
                    <a:pt x="1195" y="1875"/>
                  </a:lnTo>
                  <a:lnTo>
                    <a:pt x="1210" y="1877"/>
                  </a:lnTo>
                  <a:lnTo>
                    <a:pt x="1226" y="1880"/>
                  </a:lnTo>
                  <a:lnTo>
                    <a:pt x="1578" y="1953"/>
                  </a:lnTo>
                  <a:lnTo>
                    <a:pt x="1578" y="1953"/>
                  </a:lnTo>
                  <a:lnTo>
                    <a:pt x="1578" y="1953"/>
                  </a:lnTo>
                  <a:lnTo>
                    <a:pt x="1579" y="1953"/>
                  </a:lnTo>
                  <a:lnTo>
                    <a:pt x="1579" y="1953"/>
                  </a:lnTo>
                  <a:lnTo>
                    <a:pt x="1605" y="1881"/>
                  </a:lnTo>
                  <a:lnTo>
                    <a:pt x="1624" y="1818"/>
                  </a:lnTo>
                  <a:lnTo>
                    <a:pt x="1639" y="1764"/>
                  </a:lnTo>
                  <a:lnTo>
                    <a:pt x="1652" y="1716"/>
                  </a:lnTo>
                  <a:lnTo>
                    <a:pt x="1660" y="1673"/>
                  </a:lnTo>
                  <a:lnTo>
                    <a:pt x="1667" y="1633"/>
                  </a:lnTo>
                  <a:lnTo>
                    <a:pt x="1672" y="1594"/>
                  </a:lnTo>
                  <a:lnTo>
                    <a:pt x="1677" y="1556"/>
                  </a:lnTo>
                  <a:lnTo>
                    <a:pt x="1677" y="1556"/>
                  </a:lnTo>
                  <a:lnTo>
                    <a:pt x="1679" y="1541"/>
                  </a:lnTo>
                  <a:lnTo>
                    <a:pt x="1678" y="1527"/>
                  </a:lnTo>
                  <a:lnTo>
                    <a:pt x="1677" y="1513"/>
                  </a:lnTo>
                  <a:lnTo>
                    <a:pt x="1674" y="1500"/>
                  </a:lnTo>
                  <a:lnTo>
                    <a:pt x="1670" y="1490"/>
                  </a:lnTo>
                  <a:lnTo>
                    <a:pt x="1664" y="1480"/>
                  </a:lnTo>
                  <a:lnTo>
                    <a:pt x="1658" y="1469"/>
                  </a:lnTo>
                  <a:lnTo>
                    <a:pt x="1649" y="1461"/>
                  </a:lnTo>
                  <a:lnTo>
                    <a:pt x="1641" y="1454"/>
                  </a:lnTo>
                  <a:lnTo>
                    <a:pt x="1631" y="1447"/>
                  </a:lnTo>
                  <a:lnTo>
                    <a:pt x="1620" y="1443"/>
                  </a:lnTo>
                  <a:lnTo>
                    <a:pt x="1608" y="1438"/>
                  </a:lnTo>
                  <a:lnTo>
                    <a:pt x="1595" y="1435"/>
                  </a:lnTo>
                  <a:lnTo>
                    <a:pt x="1582" y="1434"/>
                  </a:lnTo>
                  <a:lnTo>
                    <a:pt x="1568" y="1433"/>
                  </a:lnTo>
                  <a:lnTo>
                    <a:pt x="1553" y="1433"/>
                  </a:lnTo>
                  <a:lnTo>
                    <a:pt x="1553" y="1433"/>
                  </a:lnTo>
                  <a:close/>
                </a:path>
              </a:pathLst>
            </a:cu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sz="1800"/>
            </a:p>
          </p:txBody>
        </p:sp>
        <p:sp>
          <p:nvSpPr>
            <p:cNvPr id="16" name="Freeform 8">
              <a:extLst>
                <a:ext uri="{FF2B5EF4-FFF2-40B4-BE49-F238E27FC236}">
                  <a16:creationId xmlns:a16="http://schemas.microsoft.com/office/drawing/2014/main" id="{81F798C8-A3EF-A00D-89D2-C41F2610BE3F}"/>
                </a:ext>
              </a:extLst>
            </p:cNvPr>
            <p:cNvSpPr>
              <a:spLocks/>
            </p:cNvSpPr>
            <p:nvPr userDrawn="1"/>
          </p:nvSpPr>
          <p:spPr bwMode="auto">
            <a:xfrm>
              <a:off x="2641" y="1615"/>
              <a:ext cx="1027" cy="1029"/>
            </a:xfrm>
            <a:custGeom>
              <a:avLst/>
              <a:gdLst>
                <a:gd name="T0" fmla="*/ 30 w 2053"/>
                <a:gd name="T1" fmla="*/ 721 h 2058"/>
                <a:gd name="T2" fmla="*/ 152 w 2053"/>
                <a:gd name="T3" fmla="*/ 609 h 2058"/>
                <a:gd name="T4" fmla="*/ 303 w 2053"/>
                <a:gd name="T5" fmla="*/ 593 h 2058"/>
                <a:gd name="T6" fmla="*/ 418 w 2053"/>
                <a:gd name="T7" fmla="*/ 619 h 2058"/>
                <a:gd name="T8" fmla="*/ 521 w 2053"/>
                <a:gd name="T9" fmla="*/ 598 h 2058"/>
                <a:gd name="T10" fmla="*/ 557 w 2053"/>
                <a:gd name="T11" fmla="*/ 500 h 2058"/>
                <a:gd name="T12" fmla="*/ 878 w 2053"/>
                <a:gd name="T13" fmla="*/ 22 h 2058"/>
                <a:gd name="T14" fmla="*/ 975 w 2053"/>
                <a:gd name="T15" fmla="*/ 60 h 2058"/>
                <a:gd name="T16" fmla="*/ 996 w 2053"/>
                <a:gd name="T17" fmla="*/ 161 h 2058"/>
                <a:gd name="T18" fmla="*/ 970 w 2053"/>
                <a:gd name="T19" fmla="*/ 276 h 2058"/>
                <a:gd name="T20" fmla="*/ 987 w 2053"/>
                <a:gd name="T21" fmla="*/ 428 h 2058"/>
                <a:gd name="T22" fmla="*/ 1099 w 2053"/>
                <a:gd name="T23" fmla="*/ 551 h 2058"/>
                <a:gd name="T24" fmla="*/ 1243 w 2053"/>
                <a:gd name="T25" fmla="*/ 579 h 2058"/>
                <a:gd name="T26" fmla="*/ 1394 w 2053"/>
                <a:gd name="T27" fmla="*/ 508 h 2058"/>
                <a:gd name="T28" fmla="*/ 1465 w 2053"/>
                <a:gd name="T29" fmla="*/ 357 h 2058"/>
                <a:gd name="T30" fmla="*/ 1453 w 2053"/>
                <a:gd name="T31" fmla="*/ 214 h 2058"/>
                <a:gd name="T32" fmla="*/ 1432 w 2053"/>
                <a:gd name="T33" fmla="*/ 100 h 2058"/>
                <a:gd name="T34" fmla="*/ 1487 w 2053"/>
                <a:gd name="T35" fmla="*/ 10 h 2058"/>
                <a:gd name="T36" fmla="*/ 1632 w 2053"/>
                <a:gd name="T37" fmla="*/ 12 h 2058"/>
                <a:gd name="T38" fmla="*/ 1952 w 2053"/>
                <a:gd name="T39" fmla="*/ 101 h 2058"/>
                <a:gd name="T40" fmla="*/ 2021 w 2053"/>
                <a:gd name="T41" fmla="*/ 557 h 2058"/>
                <a:gd name="T42" fmla="*/ 1966 w 2053"/>
                <a:gd name="T43" fmla="*/ 614 h 2058"/>
                <a:gd name="T44" fmla="*/ 1847 w 2053"/>
                <a:gd name="T45" fmla="*/ 606 h 2058"/>
                <a:gd name="T46" fmla="*/ 1723 w 2053"/>
                <a:gd name="T47" fmla="*/ 590 h 2058"/>
                <a:gd name="T48" fmla="*/ 1564 w 2053"/>
                <a:gd name="T49" fmla="*/ 647 h 2058"/>
                <a:gd name="T50" fmla="*/ 1478 w 2053"/>
                <a:gd name="T51" fmla="*/ 789 h 2058"/>
                <a:gd name="T52" fmla="*/ 1493 w 2053"/>
                <a:gd name="T53" fmla="*/ 937 h 2058"/>
                <a:gd name="T54" fmla="*/ 1603 w 2053"/>
                <a:gd name="T55" fmla="*/ 1059 h 2058"/>
                <a:gd name="T56" fmla="*/ 1752 w 2053"/>
                <a:gd name="T57" fmla="*/ 1089 h 2058"/>
                <a:gd name="T58" fmla="*/ 1870 w 2053"/>
                <a:gd name="T59" fmla="*/ 1066 h 2058"/>
                <a:gd name="T60" fmla="*/ 2002 w 2053"/>
                <a:gd name="T61" fmla="*/ 1068 h 2058"/>
                <a:gd name="T62" fmla="*/ 2053 w 2053"/>
                <a:gd name="T63" fmla="*/ 1158 h 2058"/>
                <a:gd name="T64" fmla="*/ 2013 w 2053"/>
                <a:gd name="T65" fmla="*/ 1387 h 2058"/>
                <a:gd name="T66" fmla="*/ 1584 w 2053"/>
                <a:gd name="T67" fmla="*/ 1502 h 2058"/>
                <a:gd name="T68" fmla="*/ 1489 w 2053"/>
                <a:gd name="T69" fmla="*/ 1511 h 2058"/>
                <a:gd name="T70" fmla="*/ 1438 w 2053"/>
                <a:gd name="T71" fmla="*/ 1567 h 2058"/>
                <a:gd name="T72" fmla="*/ 1433 w 2053"/>
                <a:gd name="T73" fmla="*/ 1627 h 2058"/>
                <a:gd name="T74" fmla="*/ 1456 w 2053"/>
                <a:gd name="T75" fmla="*/ 1715 h 2058"/>
                <a:gd name="T76" fmla="*/ 1458 w 2053"/>
                <a:gd name="T77" fmla="*/ 1858 h 2058"/>
                <a:gd name="T78" fmla="*/ 1373 w 2053"/>
                <a:gd name="T79" fmla="*/ 2001 h 2058"/>
                <a:gd name="T80" fmla="*/ 1214 w 2053"/>
                <a:gd name="T81" fmla="*/ 2058 h 2058"/>
                <a:gd name="T82" fmla="*/ 1075 w 2053"/>
                <a:gd name="T83" fmla="*/ 2015 h 2058"/>
                <a:gd name="T84" fmla="*/ 975 w 2053"/>
                <a:gd name="T85" fmla="*/ 1882 h 2058"/>
                <a:gd name="T86" fmla="*/ 970 w 2053"/>
                <a:gd name="T87" fmla="*/ 1733 h 2058"/>
                <a:gd name="T88" fmla="*/ 994 w 2053"/>
                <a:gd name="T89" fmla="*/ 1642 h 2058"/>
                <a:gd name="T90" fmla="*/ 999 w 2053"/>
                <a:gd name="T91" fmla="*/ 1578 h 2058"/>
                <a:gd name="T92" fmla="*/ 971 w 2053"/>
                <a:gd name="T93" fmla="*/ 1507 h 2058"/>
                <a:gd name="T94" fmla="*/ 903 w 2053"/>
                <a:gd name="T95" fmla="*/ 1478 h 2058"/>
                <a:gd name="T96" fmla="*/ 721 w 2053"/>
                <a:gd name="T97" fmla="*/ 1506 h 2058"/>
                <a:gd name="T98" fmla="*/ 504 w 2053"/>
                <a:gd name="T99" fmla="*/ 1506 h 2058"/>
                <a:gd name="T100" fmla="*/ 578 w 2053"/>
                <a:gd name="T101" fmla="*/ 1177 h 2058"/>
                <a:gd name="T102" fmla="*/ 553 w 2053"/>
                <a:gd name="T103" fmla="*/ 1085 h 2058"/>
                <a:gd name="T104" fmla="*/ 440 w 2053"/>
                <a:gd name="T105" fmla="*/ 1056 h 2058"/>
                <a:gd name="T106" fmla="*/ 325 w 2053"/>
                <a:gd name="T107" fmla="*/ 1084 h 2058"/>
                <a:gd name="T108" fmla="*/ 175 w 2053"/>
                <a:gd name="T109" fmla="*/ 1078 h 2058"/>
                <a:gd name="T110" fmla="*/ 43 w 2053"/>
                <a:gd name="T111" fmla="*/ 979 h 2058"/>
                <a:gd name="T112" fmla="*/ 0 w 2053"/>
                <a:gd name="T113" fmla="*/ 840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53" h="2058">
                  <a:moveTo>
                    <a:pt x="0" y="840"/>
                  </a:moveTo>
                  <a:lnTo>
                    <a:pt x="0" y="840"/>
                  </a:lnTo>
                  <a:lnTo>
                    <a:pt x="1" y="814"/>
                  </a:lnTo>
                  <a:lnTo>
                    <a:pt x="5" y="789"/>
                  </a:lnTo>
                  <a:lnTo>
                    <a:pt x="10" y="766"/>
                  </a:lnTo>
                  <a:lnTo>
                    <a:pt x="20" y="743"/>
                  </a:lnTo>
                  <a:lnTo>
                    <a:pt x="30" y="721"/>
                  </a:lnTo>
                  <a:lnTo>
                    <a:pt x="43" y="700"/>
                  </a:lnTo>
                  <a:lnTo>
                    <a:pt x="57" y="681"/>
                  </a:lnTo>
                  <a:lnTo>
                    <a:pt x="73" y="663"/>
                  </a:lnTo>
                  <a:lnTo>
                    <a:pt x="90" y="647"/>
                  </a:lnTo>
                  <a:lnTo>
                    <a:pt x="109" y="632"/>
                  </a:lnTo>
                  <a:lnTo>
                    <a:pt x="130" y="621"/>
                  </a:lnTo>
                  <a:lnTo>
                    <a:pt x="152" y="609"/>
                  </a:lnTo>
                  <a:lnTo>
                    <a:pt x="175" y="601"/>
                  </a:lnTo>
                  <a:lnTo>
                    <a:pt x="198" y="595"/>
                  </a:lnTo>
                  <a:lnTo>
                    <a:pt x="223" y="591"/>
                  </a:lnTo>
                  <a:lnTo>
                    <a:pt x="249" y="590"/>
                  </a:lnTo>
                  <a:lnTo>
                    <a:pt x="249" y="590"/>
                  </a:lnTo>
                  <a:lnTo>
                    <a:pt x="279" y="591"/>
                  </a:lnTo>
                  <a:lnTo>
                    <a:pt x="303" y="593"/>
                  </a:lnTo>
                  <a:lnTo>
                    <a:pt x="325" y="595"/>
                  </a:lnTo>
                  <a:lnTo>
                    <a:pt x="342" y="598"/>
                  </a:lnTo>
                  <a:lnTo>
                    <a:pt x="365" y="604"/>
                  </a:lnTo>
                  <a:lnTo>
                    <a:pt x="373" y="606"/>
                  </a:lnTo>
                  <a:lnTo>
                    <a:pt x="373" y="606"/>
                  </a:lnTo>
                  <a:lnTo>
                    <a:pt x="396" y="614"/>
                  </a:lnTo>
                  <a:lnTo>
                    <a:pt x="418" y="619"/>
                  </a:lnTo>
                  <a:lnTo>
                    <a:pt x="439" y="621"/>
                  </a:lnTo>
                  <a:lnTo>
                    <a:pt x="458" y="621"/>
                  </a:lnTo>
                  <a:lnTo>
                    <a:pt x="476" y="619"/>
                  </a:lnTo>
                  <a:lnTo>
                    <a:pt x="493" y="614"/>
                  </a:lnTo>
                  <a:lnTo>
                    <a:pt x="507" y="607"/>
                  </a:lnTo>
                  <a:lnTo>
                    <a:pt x="514" y="602"/>
                  </a:lnTo>
                  <a:lnTo>
                    <a:pt x="521" y="598"/>
                  </a:lnTo>
                  <a:lnTo>
                    <a:pt x="526" y="592"/>
                  </a:lnTo>
                  <a:lnTo>
                    <a:pt x="531" y="586"/>
                  </a:lnTo>
                  <a:lnTo>
                    <a:pt x="541" y="572"/>
                  </a:lnTo>
                  <a:lnTo>
                    <a:pt x="548" y="557"/>
                  </a:lnTo>
                  <a:lnTo>
                    <a:pt x="554" y="540"/>
                  </a:lnTo>
                  <a:lnTo>
                    <a:pt x="556" y="521"/>
                  </a:lnTo>
                  <a:lnTo>
                    <a:pt x="557" y="500"/>
                  </a:lnTo>
                  <a:lnTo>
                    <a:pt x="556" y="478"/>
                  </a:lnTo>
                  <a:lnTo>
                    <a:pt x="552" y="454"/>
                  </a:lnTo>
                  <a:lnTo>
                    <a:pt x="479" y="101"/>
                  </a:lnTo>
                  <a:lnTo>
                    <a:pt x="832" y="27"/>
                  </a:lnTo>
                  <a:lnTo>
                    <a:pt x="832" y="27"/>
                  </a:lnTo>
                  <a:lnTo>
                    <a:pt x="856" y="24"/>
                  </a:lnTo>
                  <a:lnTo>
                    <a:pt x="878" y="22"/>
                  </a:lnTo>
                  <a:lnTo>
                    <a:pt x="898" y="23"/>
                  </a:lnTo>
                  <a:lnTo>
                    <a:pt x="918" y="26"/>
                  </a:lnTo>
                  <a:lnTo>
                    <a:pt x="935" y="31"/>
                  </a:lnTo>
                  <a:lnTo>
                    <a:pt x="950" y="39"/>
                  </a:lnTo>
                  <a:lnTo>
                    <a:pt x="964" y="48"/>
                  </a:lnTo>
                  <a:lnTo>
                    <a:pt x="970" y="54"/>
                  </a:lnTo>
                  <a:lnTo>
                    <a:pt x="975" y="60"/>
                  </a:lnTo>
                  <a:lnTo>
                    <a:pt x="980" y="65"/>
                  </a:lnTo>
                  <a:lnTo>
                    <a:pt x="985" y="72"/>
                  </a:lnTo>
                  <a:lnTo>
                    <a:pt x="992" y="87"/>
                  </a:lnTo>
                  <a:lnTo>
                    <a:pt x="996" y="103"/>
                  </a:lnTo>
                  <a:lnTo>
                    <a:pt x="999" y="122"/>
                  </a:lnTo>
                  <a:lnTo>
                    <a:pt x="999" y="140"/>
                  </a:lnTo>
                  <a:lnTo>
                    <a:pt x="996" y="161"/>
                  </a:lnTo>
                  <a:lnTo>
                    <a:pt x="992" y="183"/>
                  </a:lnTo>
                  <a:lnTo>
                    <a:pt x="984" y="206"/>
                  </a:lnTo>
                  <a:lnTo>
                    <a:pt x="984" y="206"/>
                  </a:lnTo>
                  <a:lnTo>
                    <a:pt x="981" y="214"/>
                  </a:lnTo>
                  <a:lnTo>
                    <a:pt x="975" y="237"/>
                  </a:lnTo>
                  <a:lnTo>
                    <a:pt x="973" y="254"/>
                  </a:lnTo>
                  <a:lnTo>
                    <a:pt x="970" y="276"/>
                  </a:lnTo>
                  <a:lnTo>
                    <a:pt x="969" y="302"/>
                  </a:lnTo>
                  <a:lnTo>
                    <a:pt x="967" y="330"/>
                  </a:lnTo>
                  <a:lnTo>
                    <a:pt x="967" y="330"/>
                  </a:lnTo>
                  <a:lnTo>
                    <a:pt x="969" y="357"/>
                  </a:lnTo>
                  <a:lnTo>
                    <a:pt x="973" y="381"/>
                  </a:lnTo>
                  <a:lnTo>
                    <a:pt x="979" y="405"/>
                  </a:lnTo>
                  <a:lnTo>
                    <a:pt x="987" y="428"/>
                  </a:lnTo>
                  <a:lnTo>
                    <a:pt x="997" y="450"/>
                  </a:lnTo>
                  <a:lnTo>
                    <a:pt x="1010" y="470"/>
                  </a:lnTo>
                  <a:lnTo>
                    <a:pt x="1025" y="489"/>
                  </a:lnTo>
                  <a:lnTo>
                    <a:pt x="1041" y="508"/>
                  </a:lnTo>
                  <a:lnTo>
                    <a:pt x="1058" y="523"/>
                  </a:lnTo>
                  <a:lnTo>
                    <a:pt x="1078" y="538"/>
                  </a:lnTo>
                  <a:lnTo>
                    <a:pt x="1099" y="551"/>
                  </a:lnTo>
                  <a:lnTo>
                    <a:pt x="1121" y="561"/>
                  </a:lnTo>
                  <a:lnTo>
                    <a:pt x="1142" y="569"/>
                  </a:lnTo>
                  <a:lnTo>
                    <a:pt x="1167" y="576"/>
                  </a:lnTo>
                  <a:lnTo>
                    <a:pt x="1192" y="579"/>
                  </a:lnTo>
                  <a:lnTo>
                    <a:pt x="1217" y="580"/>
                  </a:lnTo>
                  <a:lnTo>
                    <a:pt x="1217" y="580"/>
                  </a:lnTo>
                  <a:lnTo>
                    <a:pt x="1243" y="579"/>
                  </a:lnTo>
                  <a:lnTo>
                    <a:pt x="1267" y="576"/>
                  </a:lnTo>
                  <a:lnTo>
                    <a:pt x="1291" y="569"/>
                  </a:lnTo>
                  <a:lnTo>
                    <a:pt x="1314" y="561"/>
                  </a:lnTo>
                  <a:lnTo>
                    <a:pt x="1336" y="551"/>
                  </a:lnTo>
                  <a:lnTo>
                    <a:pt x="1357" y="538"/>
                  </a:lnTo>
                  <a:lnTo>
                    <a:pt x="1375" y="523"/>
                  </a:lnTo>
                  <a:lnTo>
                    <a:pt x="1394" y="508"/>
                  </a:lnTo>
                  <a:lnTo>
                    <a:pt x="1410" y="489"/>
                  </a:lnTo>
                  <a:lnTo>
                    <a:pt x="1423" y="470"/>
                  </a:lnTo>
                  <a:lnTo>
                    <a:pt x="1436" y="450"/>
                  </a:lnTo>
                  <a:lnTo>
                    <a:pt x="1446" y="428"/>
                  </a:lnTo>
                  <a:lnTo>
                    <a:pt x="1456" y="405"/>
                  </a:lnTo>
                  <a:lnTo>
                    <a:pt x="1461" y="381"/>
                  </a:lnTo>
                  <a:lnTo>
                    <a:pt x="1465" y="357"/>
                  </a:lnTo>
                  <a:lnTo>
                    <a:pt x="1466" y="330"/>
                  </a:lnTo>
                  <a:lnTo>
                    <a:pt x="1466" y="330"/>
                  </a:lnTo>
                  <a:lnTo>
                    <a:pt x="1466" y="302"/>
                  </a:lnTo>
                  <a:lnTo>
                    <a:pt x="1464" y="276"/>
                  </a:lnTo>
                  <a:lnTo>
                    <a:pt x="1461" y="254"/>
                  </a:lnTo>
                  <a:lnTo>
                    <a:pt x="1458" y="237"/>
                  </a:lnTo>
                  <a:lnTo>
                    <a:pt x="1453" y="214"/>
                  </a:lnTo>
                  <a:lnTo>
                    <a:pt x="1451" y="206"/>
                  </a:lnTo>
                  <a:lnTo>
                    <a:pt x="1451" y="206"/>
                  </a:lnTo>
                  <a:lnTo>
                    <a:pt x="1443" y="183"/>
                  </a:lnTo>
                  <a:lnTo>
                    <a:pt x="1437" y="161"/>
                  </a:lnTo>
                  <a:lnTo>
                    <a:pt x="1433" y="139"/>
                  </a:lnTo>
                  <a:lnTo>
                    <a:pt x="1432" y="120"/>
                  </a:lnTo>
                  <a:lnTo>
                    <a:pt x="1432" y="100"/>
                  </a:lnTo>
                  <a:lnTo>
                    <a:pt x="1434" y="83"/>
                  </a:lnTo>
                  <a:lnTo>
                    <a:pt x="1438" y="67"/>
                  </a:lnTo>
                  <a:lnTo>
                    <a:pt x="1444" y="52"/>
                  </a:lnTo>
                  <a:lnTo>
                    <a:pt x="1452" y="39"/>
                  </a:lnTo>
                  <a:lnTo>
                    <a:pt x="1463" y="27"/>
                  </a:lnTo>
                  <a:lnTo>
                    <a:pt x="1474" y="18"/>
                  </a:lnTo>
                  <a:lnTo>
                    <a:pt x="1487" y="10"/>
                  </a:lnTo>
                  <a:lnTo>
                    <a:pt x="1502" y="4"/>
                  </a:lnTo>
                  <a:lnTo>
                    <a:pt x="1518" y="1"/>
                  </a:lnTo>
                  <a:lnTo>
                    <a:pt x="1535" y="0"/>
                  </a:lnTo>
                  <a:lnTo>
                    <a:pt x="1555" y="1"/>
                  </a:lnTo>
                  <a:lnTo>
                    <a:pt x="1555" y="1"/>
                  </a:lnTo>
                  <a:lnTo>
                    <a:pt x="1593" y="7"/>
                  </a:lnTo>
                  <a:lnTo>
                    <a:pt x="1632" y="12"/>
                  </a:lnTo>
                  <a:lnTo>
                    <a:pt x="1672" y="19"/>
                  </a:lnTo>
                  <a:lnTo>
                    <a:pt x="1715" y="29"/>
                  </a:lnTo>
                  <a:lnTo>
                    <a:pt x="1715" y="29"/>
                  </a:lnTo>
                  <a:lnTo>
                    <a:pt x="1763" y="40"/>
                  </a:lnTo>
                  <a:lnTo>
                    <a:pt x="1817" y="56"/>
                  </a:lnTo>
                  <a:lnTo>
                    <a:pt x="1879" y="76"/>
                  </a:lnTo>
                  <a:lnTo>
                    <a:pt x="1952" y="101"/>
                  </a:lnTo>
                  <a:lnTo>
                    <a:pt x="2026" y="454"/>
                  </a:lnTo>
                  <a:lnTo>
                    <a:pt x="2026" y="454"/>
                  </a:lnTo>
                  <a:lnTo>
                    <a:pt x="2029" y="478"/>
                  </a:lnTo>
                  <a:lnTo>
                    <a:pt x="2032" y="500"/>
                  </a:lnTo>
                  <a:lnTo>
                    <a:pt x="2030" y="521"/>
                  </a:lnTo>
                  <a:lnTo>
                    <a:pt x="2027" y="540"/>
                  </a:lnTo>
                  <a:lnTo>
                    <a:pt x="2021" y="557"/>
                  </a:lnTo>
                  <a:lnTo>
                    <a:pt x="2014" y="572"/>
                  </a:lnTo>
                  <a:lnTo>
                    <a:pt x="2005" y="586"/>
                  </a:lnTo>
                  <a:lnTo>
                    <a:pt x="1999" y="592"/>
                  </a:lnTo>
                  <a:lnTo>
                    <a:pt x="1994" y="598"/>
                  </a:lnTo>
                  <a:lnTo>
                    <a:pt x="1988" y="602"/>
                  </a:lnTo>
                  <a:lnTo>
                    <a:pt x="1981" y="607"/>
                  </a:lnTo>
                  <a:lnTo>
                    <a:pt x="1966" y="614"/>
                  </a:lnTo>
                  <a:lnTo>
                    <a:pt x="1950" y="619"/>
                  </a:lnTo>
                  <a:lnTo>
                    <a:pt x="1931" y="621"/>
                  </a:lnTo>
                  <a:lnTo>
                    <a:pt x="1913" y="621"/>
                  </a:lnTo>
                  <a:lnTo>
                    <a:pt x="1892" y="619"/>
                  </a:lnTo>
                  <a:lnTo>
                    <a:pt x="1870" y="614"/>
                  </a:lnTo>
                  <a:lnTo>
                    <a:pt x="1847" y="606"/>
                  </a:lnTo>
                  <a:lnTo>
                    <a:pt x="1847" y="606"/>
                  </a:lnTo>
                  <a:lnTo>
                    <a:pt x="1839" y="604"/>
                  </a:lnTo>
                  <a:lnTo>
                    <a:pt x="1816" y="598"/>
                  </a:lnTo>
                  <a:lnTo>
                    <a:pt x="1799" y="595"/>
                  </a:lnTo>
                  <a:lnTo>
                    <a:pt x="1777" y="593"/>
                  </a:lnTo>
                  <a:lnTo>
                    <a:pt x="1752" y="591"/>
                  </a:lnTo>
                  <a:lnTo>
                    <a:pt x="1723" y="590"/>
                  </a:lnTo>
                  <a:lnTo>
                    <a:pt x="1723" y="590"/>
                  </a:lnTo>
                  <a:lnTo>
                    <a:pt x="1696" y="591"/>
                  </a:lnTo>
                  <a:lnTo>
                    <a:pt x="1672" y="595"/>
                  </a:lnTo>
                  <a:lnTo>
                    <a:pt x="1648" y="601"/>
                  </a:lnTo>
                  <a:lnTo>
                    <a:pt x="1625" y="609"/>
                  </a:lnTo>
                  <a:lnTo>
                    <a:pt x="1603" y="620"/>
                  </a:lnTo>
                  <a:lnTo>
                    <a:pt x="1582" y="632"/>
                  </a:lnTo>
                  <a:lnTo>
                    <a:pt x="1564" y="647"/>
                  </a:lnTo>
                  <a:lnTo>
                    <a:pt x="1546" y="663"/>
                  </a:lnTo>
                  <a:lnTo>
                    <a:pt x="1529" y="681"/>
                  </a:lnTo>
                  <a:lnTo>
                    <a:pt x="1516" y="700"/>
                  </a:lnTo>
                  <a:lnTo>
                    <a:pt x="1503" y="721"/>
                  </a:lnTo>
                  <a:lnTo>
                    <a:pt x="1493" y="743"/>
                  </a:lnTo>
                  <a:lnTo>
                    <a:pt x="1484" y="765"/>
                  </a:lnTo>
                  <a:lnTo>
                    <a:pt x="1478" y="789"/>
                  </a:lnTo>
                  <a:lnTo>
                    <a:pt x="1474" y="814"/>
                  </a:lnTo>
                  <a:lnTo>
                    <a:pt x="1473" y="840"/>
                  </a:lnTo>
                  <a:lnTo>
                    <a:pt x="1473" y="840"/>
                  </a:lnTo>
                  <a:lnTo>
                    <a:pt x="1474" y="865"/>
                  </a:lnTo>
                  <a:lnTo>
                    <a:pt x="1478" y="890"/>
                  </a:lnTo>
                  <a:lnTo>
                    <a:pt x="1484" y="913"/>
                  </a:lnTo>
                  <a:lnTo>
                    <a:pt x="1493" y="937"/>
                  </a:lnTo>
                  <a:lnTo>
                    <a:pt x="1503" y="958"/>
                  </a:lnTo>
                  <a:lnTo>
                    <a:pt x="1516" y="979"/>
                  </a:lnTo>
                  <a:lnTo>
                    <a:pt x="1529" y="999"/>
                  </a:lnTo>
                  <a:lnTo>
                    <a:pt x="1546" y="1016"/>
                  </a:lnTo>
                  <a:lnTo>
                    <a:pt x="1564" y="1032"/>
                  </a:lnTo>
                  <a:lnTo>
                    <a:pt x="1582" y="1046"/>
                  </a:lnTo>
                  <a:lnTo>
                    <a:pt x="1603" y="1059"/>
                  </a:lnTo>
                  <a:lnTo>
                    <a:pt x="1625" y="1069"/>
                  </a:lnTo>
                  <a:lnTo>
                    <a:pt x="1648" y="1078"/>
                  </a:lnTo>
                  <a:lnTo>
                    <a:pt x="1672" y="1084"/>
                  </a:lnTo>
                  <a:lnTo>
                    <a:pt x="1696" y="1087"/>
                  </a:lnTo>
                  <a:lnTo>
                    <a:pt x="1723" y="1089"/>
                  </a:lnTo>
                  <a:lnTo>
                    <a:pt x="1723" y="1089"/>
                  </a:lnTo>
                  <a:lnTo>
                    <a:pt x="1752" y="1089"/>
                  </a:lnTo>
                  <a:lnTo>
                    <a:pt x="1777" y="1086"/>
                  </a:lnTo>
                  <a:lnTo>
                    <a:pt x="1799" y="1084"/>
                  </a:lnTo>
                  <a:lnTo>
                    <a:pt x="1816" y="1082"/>
                  </a:lnTo>
                  <a:lnTo>
                    <a:pt x="1839" y="1076"/>
                  </a:lnTo>
                  <a:lnTo>
                    <a:pt x="1847" y="1074"/>
                  </a:lnTo>
                  <a:lnTo>
                    <a:pt x="1847" y="1074"/>
                  </a:lnTo>
                  <a:lnTo>
                    <a:pt x="1870" y="1066"/>
                  </a:lnTo>
                  <a:lnTo>
                    <a:pt x="1892" y="1060"/>
                  </a:lnTo>
                  <a:lnTo>
                    <a:pt x="1914" y="1056"/>
                  </a:lnTo>
                  <a:lnTo>
                    <a:pt x="1934" y="1054"/>
                  </a:lnTo>
                  <a:lnTo>
                    <a:pt x="1953" y="1054"/>
                  </a:lnTo>
                  <a:lnTo>
                    <a:pt x="1970" y="1058"/>
                  </a:lnTo>
                  <a:lnTo>
                    <a:pt x="1987" y="1061"/>
                  </a:lnTo>
                  <a:lnTo>
                    <a:pt x="2002" y="1068"/>
                  </a:lnTo>
                  <a:lnTo>
                    <a:pt x="2014" y="1075"/>
                  </a:lnTo>
                  <a:lnTo>
                    <a:pt x="2026" y="1085"/>
                  </a:lnTo>
                  <a:lnTo>
                    <a:pt x="2035" y="1097"/>
                  </a:lnTo>
                  <a:lnTo>
                    <a:pt x="2043" y="1109"/>
                  </a:lnTo>
                  <a:lnTo>
                    <a:pt x="2049" y="1124"/>
                  </a:lnTo>
                  <a:lnTo>
                    <a:pt x="2052" y="1140"/>
                  </a:lnTo>
                  <a:lnTo>
                    <a:pt x="2053" y="1158"/>
                  </a:lnTo>
                  <a:lnTo>
                    <a:pt x="2051" y="1177"/>
                  </a:lnTo>
                  <a:lnTo>
                    <a:pt x="2051" y="1177"/>
                  </a:lnTo>
                  <a:lnTo>
                    <a:pt x="2046" y="1217"/>
                  </a:lnTo>
                  <a:lnTo>
                    <a:pt x="2041" y="1255"/>
                  </a:lnTo>
                  <a:lnTo>
                    <a:pt x="2034" y="1295"/>
                  </a:lnTo>
                  <a:lnTo>
                    <a:pt x="2026" y="1339"/>
                  </a:lnTo>
                  <a:lnTo>
                    <a:pt x="2013" y="1387"/>
                  </a:lnTo>
                  <a:lnTo>
                    <a:pt x="1998" y="1442"/>
                  </a:lnTo>
                  <a:lnTo>
                    <a:pt x="1977" y="1506"/>
                  </a:lnTo>
                  <a:lnTo>
                    <a:pt x="1952" y="1578"/>
                  </a:lnTo>
                  <a:lnTo>
                    <a:pt x="1951" y="1578"/>
                  </a:lnTo>
                  <a:lnTo>
                    <a:pt x="1600" y="1505"/>
                  </a:lnTo>
                  <a:lnTo>
                    <a:pt x="1600" y="1505"/>
                  </a:lnTo>
                  <a:lnTo>
                    <a:pt x="1584" y="1502"/>
                  </a:lnTo>
                  <a:lnTo>
                    <a:pt x="1567" y="1500"/>
                  </a:lnTo>
                  <a:lnTo>
                    <a:pt x="1552" y="1500"/>
                  </a:lnTo>
                  <a:lnTo>
                    <a:pt x="1539" y="1500"/>
                  </a:lnTo>
                  <a:lnTo>
                    <a:pt x="1525" y="1501"/>
                  </a:lnTo>
                  <a:lnTo>
                    <a:pt x="1512" y="1503"/>
                  </a:lnTo>
                  <a:lnTo>
                    <a:pt x="1501" y="1507"/>
                  </a:lnTo>
                  <a:lnTo>
                    <a:pt x="1489" y="1511"/>
                  </a:lnTo>
                  <a:lnTo>
                    <a:pt x="1479" y="1517"/>
                  </a:lnTo>
                  <a:lnTo>
                    <a:pt x="1471" y="1523"/>
                  </a:lnTo>
                  <a:lnTo>
                    <a:pt x="1461" y="1530"/>
                  </a:lnTo>
                  <a:lnTo>
                    <a:pt x="1455" y="1538"/>
                  </a:lnTo>
                  <a:lnTo>
                    <a:pt x="1448" y="1547"/>
                  </a:lnTo>
                  <a:lnTo>
                    <a:pt x="1443" y="1556"/>
                  </a:lnTo>
                  <a:lnTo>
                    <a:pt x="1438" y="1567"/>
                  </a:lnTo>
                  <a:lnTo>
                    <a:pt x="1435" y="1578"/>
                  </a:lnTo>
                  <a:lnTo>
                    <a:pt x="1435" y="1578"/>
                  </a:lnTo>
                  <a:lnTo>
                    <a:pt x="1435" y="1578"/>
                  </a:lnTo>
                  <a:lnTo>
                    <a:pt x="1433" y="1590"/>
                  </a:lnTo>
                  <a:lnTo>
                    <a:pt x="1432" y="1601"/>
                  </a:lnTo>
                  <a:lnTo>
                    <a:pt x="1432" y="1614"/>
                  </a:lnTo>
                  <a:lnTo>
                    <a:pt x="1433" y="1627"/>
                  </a:lnTo>
                  <a:lnTo>
                    <a:pt x="1435" y="1641"/>
                  </a:lnTo>
                  <a:lnTo>
                    <a:pt x="1438" y="1654"/>
                  </a:lnTo>
                  <a:lnTo>
                    <a:pt x="1442" y="1669"/>
                  </a:lnTo>
                  <a:lnTo>
                    <a:pt x="1448" y="1684"/>
                  </a:lnTo>
                  <a:lnTo>
                    <a:pt x="1448" y="1684"/>
                  </a:lnTo>
                  <a:lnTo>
                    <a:pt x="1450" y="1691"/>
                  </a:lnTo>
                  <a:lnTo>
                    <a:pt x="1456" y="1715"/>
                  </a:lnTo>
                  <a:lnTo>
                    <a:pt x="1458" y="1733"/>
                  </a:lnTo>
                  <a:lnTo>
                    <a:pt x="1460" y="1753"/>
                  </a:lnTo>
                  <a:lnTo>
                    <a:pt x="1463" y="1779"/>
                  </a:lnTo>
                  <a:lnTo>
                    <a:pt x="1464" y="1809"/>
                  </a:lnTo>
                  <a:lnTo>
                    <a:pt x="1464" y="1809"/>
                  </a:lnTo>
                  <a:lnTo>
                    <a:pt x="1461" y="1834"/>
                  </a:lnTo>
                  <a:lnTo>
                    <a:pt x="1458" y="1858"/>
                  </a:lnTo>
                  <a:lnTo>
                    <a:pt x="1452" y="1882"/>
                  </a:lnTo>
                  <a:lnTo>
                    <a:pt x="1444" y="1906"/>
                  </a:lnTo>
                  <a:lnTo>
                    <a:pt x="1433" y="1927"/>
                  </a:lnTo>
                  <a:lnTo>
                    <a:pt x="1421" y="1948"/>
                  </a:lnTo>
                  <a:lnTo>
                    <a:pt x="1406" y="1967"/>
                  </a:lnTo>
                  <a:lnTo>
                    <a:pt x="1390" y="1985"/>
                  </a:lnTo>
                  <a:lnTo>
                    <a:pt x="1373" y="2001"/>
                  </a:lnTo>
                  <a:lnTo>
                    <a:pt x="1353" y="2015"/>
                  </a:lnTo>
                  <a:lnTo>
                    <a:pt x="1332" y="2028"/>
                  </a:lnTo>
                  <a:lnTo>
                    <a:pt x="1311" y="2038"/>
                  </a:lnTo>
                  <a:lnTo>
                    <a:pt x="1288" y="2046"/>
                  </a:lnTo>
                  <a:lnTo>
                    <a:pt x="1265" y="2053"/>
                  </a:lnTo>
                  <a:lnTo>
                    <a:pt x="1239" y="2056"/>
                  </a:lnTo>
                  <a:lnTo>
                    <a:pt x="1214" y="2058"/>
                  </a:lnTo>
                  <a:lnTo>
                    <a:pt x="1214" y="2058"/>
                  </a:lnTo>
                  <a:lnTo>
                    <a:pt x="1189" y="2056"/>
                  </a:lnTo>
                  <a:lnTo>
                    <a:pt x="1163" y="2053"/>
                  </a:lnTo>
                  <a:lnTo>
                    <a:pt x="1140" y="2046"/>
                  </a:lnTo>
                  <a:lnTo>
                    <a:pt x="1117" y="2038"/>
                  </a:lnTo>
                  <a:lnTo>
                    <a:pt x="1095" y="2028"/>
                  </a:lnTo>
                  <a:lnTo>
                    <a:pt x="1075" y="2015"/>
                  </a:lnTo>
                  <a:lnTo>
                    <a:pt x="1055" y="2001"/>
                  </a:lnTo>
                  <a:lnTo>
                    <a:pt x="1038" y="1985"/>
                  </a:lnTo>
                  <a:lnTo>
                    <a:pt x="1022" y="1967"/>
                  </a:lnTo>
                  <a:lnTo>
                    <a:pt x="1007" y="1948"/>
                  </a:lnTo>
                  <a:lnTo>
                    <a:pt x="995" y="1927"/>
                  </a:lnTo>
                  <a:lnTo>
                    <a:pt x="985" y="1906"/>
                  </a:lnTo>
                  <a:lnTo>
                    <a:pt x="975" y="1882"/>
                  </a:lnTo>
                  <a:lnTo>
                    <a:pt x="970" y="1858"/>
                  </a:lnTo>
                  <a:lnTo>
                    <a:pt x="966" y="1834"/>
                  </a:lnTo>
                  <a:lnTo>
                    <a:pt x="965" y="1809"/>
                  </a:lnTo>
                  <a:lnTo>
                    <a:pt x="965" y="1809"/>
                  </a:lnTo>
                  <a:lnTo>
                    <a:pt x="965" y="1779"/>
                  </a:lnTo>
                  <a:lnTo>
                    <a:pt x="967" y="1753"/>
                  </a:lnTo>
                  <a:lnTo>
                    <a:pt x="970" y="1733"/>
                  </a:lnTo>
                  <a:lnTo>
                    <a:pt x="972" y="1715"/>
                  </a:lnTo>
                  <a:lnTo>
                    <a:pt x="978" y="1691"/>
                  </a:lnTo>
                  <a:lnTo>
                    <a:pt x="980" y="1684"/>
                  </a:lnTo>
                  <a:lnTo>
                    <a:pt x="980" y="1684"/>
                  </a:lnTo>
                  <a:lnTo>
                    <a:pt x="986" y="1669"/>
                  </a:lnTo>
                  <a:lnTo>
                    <a:pt x="990" y="1656"/>
                  </a:lnTo>
                  <a:lnTo>
                    <a:pt x="994" y="1642"/>
                  </a:lnTo>
                  <a:lnTo>
                    <a:pt x="996" y="1628"/>
                  </a:lnTo>
                  <a:lnTo>
                    <a:pt x="999" y="1615"/>
                  </a:lnTo>
                  <a:lnTo>
                    <a:pt x="1000" y="1602"/>
                  </a:lnTo>
                  <a:lnTo>
                    <a:pt x="1000" y="1590"/>
                  </a:lnTo>
                  <a:lnTo>
                    <a:pt x="999" y="1578"/>
                  </a:lnTo>
                  <a:lnTo>
                    <a:pt x="999" y="1578"/>
                  </a:lnTo>
                  <a:lnTo>
                    <a:pt x="999" y="1578"/>
                  </a:lnTo>
                  <a:lnTo>
                    <a:pt x="997" y="1566"/>
                  </a:lnTo>
                  <a:lnTo>
                    <a:pt x="995" y="1554"/>
                  </a:lnTo>
                  <a:lnTo>
                    <a:pt x="992" y="1544"/>
                  </a:lnTo>
                  <a:lnTo>
                    <a:pt x="988" y="1533"/>
                  </a:lnTo>
                  <a:lnTo>
                    <a:pt x="984" y="1523"/>
                  </a:lnTo>
                  <a:lnTo>
                    <a:pt x="977" y="1515"/>
                  </a:lnTo>
                  <a:lnTo>
                    <a:pt x="971" y="1507"/>
                  </a:lnTo>
                  <a:lnTo>
                    <a:pt x="963" y="1500"/>
                  </a:lnTo>
                  <a:lnTo>
                    <a:pt x="955" y="1494"/>
                  </a:lnTo>
                  <a:lnTo>
                    <a:pt x="946" y="1488"/>
                  </a:lnTo>
                  <a:lnTo>
                    <a:pt x="936" y="1484"/>
                  </a:lnTo>
                  <a:lnTo>
                    <a:pt x="926" y="1482"/>
                  </a:lnTo>
                  <a:lnTo>
                    <a:pt x="914" y="1479"/>
                  </a:lnTo>
                  <a:lnTo>
                    <a:pt x="903" y="1478"/>
                  </a:lnTo>
                  <a:lnTo>
                    <a:pt x="890" y="1478"/>
                  </a:lnTo>
                  <a:lnTo>
                    <a:pt x="876" y="1479"/>
                  </a:lnTo>
                  <a:lnTo>
                    <a:pt x="876" y="1479"/>
                  </a:lnTo>
                  <a:lnTo>
                    <a:pt x="838" y="1484"/>
                  </a:lnTo>
                  <a:lnTo>
                    <a:pt x="800" y="1490"/>
                  </a:lnTo>
                  <a:lnTo>
                    <a:pt x="762" y="1496"/>
                  </a:lnTo>
                  <a:lnTo>
                    <a:pt x="721" y="1506"/>
                  </a:lnTo>
                  <a:lnTo>
                    <a:pt x="675" y="1517"/>
                  </a:lnTo>
                  <a:lnTo>
                    <a:pt x="622" y="1532"/>
                  </a:lnTo>
                  <a:lnTo>
                    <a:pt x="560" y="1553"/>
                  </a:lnTo>
                  <a:lnTo>
                    <a:pt x="487" y="1578"/>
                  </a:lnTo>
                  <a:lnTo>
                    <a:pt x="479" y="1578"/>
                  </a:lnTo>
                  <a:lnTo>
                    <a:pt x="479" y="1578"/>
                  </a:lnTo>
                  <a:lnTo>
                    <a:pt x="504" y="1506"/>
                  </a:lnTo>
                  <a:lnTo>
                    <a:pt x="524" y="1442"/>
                  </a:lnTo>
                  <a:lnTo>
                    <a:pt x="540" y="1387"/>
                  </a:lnTo>
                  <a:lnTo>
                    <a:pt x="552" y="1339"/>
                  </a:lnTo>
                  <a:lnTo>
                    <a:pt x="561" y="1295"/>
                  </a:lnTo>
                  <a:lnTo>
                    <a:pt x="568" y="1255"/>
                  </a:lnTo>
                  <a:lnTo>
                    <a:pt x="574" y="1217"/>
                  </a:lnTo>
                  <a:lnTo>
                    <a:pt x="578" y="1177"/>
                  </a:lnTo>
                  <a:lnTo>
                    <a:pt x="578" y="1177"/>
                  </a:lnTo>
                  <a:lnTo>
                    <a:pt x="579" y="1158"/>
                  </a:lnTo>
                  <a:lnTo>
                    <a:pt x="578" y="1140"/>
                  </a:lnTo>
                  <a:lnTo>
                    <a:pt x="575" y="1124"/>
                  </a:lnTo>
                  <a:lnTo>
                    <a:pt x="569" y="1109"/>
                  </a:lnTo>
                  <a:lnTo>
                    <a:pt x="562" y="1097"/>
                  </a:lnTo>
                  <a:lnTo>
                    <a:pt x="553" y="1085"/>
                  </a:lnTo>
                  <a:lnTo>
                    <a:pt x="541" y="1075"/>
                  </a:lnTo>
                  <a:lnTo>
                    <a:pt x="528" y="1068"/>
                  </a:lnTo>
                  <a:lnTo>
                    <a:pt x="514" y="1061"/>
                  </a:lnTo>
                  <a:lnTo>
                    <a:pt x="496" y="1058"/>
                  </a:lnTo>
                  <a:lnTo>
                    <a:pt x="479" y="1054"/>
                  </a:lnTo>
                  <a:lnTo>
                    <a:pt x="461" y="1054"/>
                  </a:lnTo>
                  <a:lnTo>
                    <a:pt x="440" y="1056"/>
                  </a:lnTo>
                  <a:lnTo>
                    <a:pt x="419" y="1060"/>
                  </a:lnTo>
                  <a:lnTo>
                    <a:pt x="396" y="1066"/>
                  </a:lnTo>
                  <a:lnTo>
                    <a:pt x="373" y="1074"/>
                  </a:lnTo>
                  <a:lnTo>
                    <a:pt x="373" y="1074"/>
                  </a:lnTo>
                  <a:lnTo>
                    <a:pt x="365" y="1076"/>
                  </a:lnTo>
                  <a:lnTo>
                    <a:pt x="342" y="1082"/>
                  </a:lnTo>
                  <a:lnTo>
                    <a:pt x="325" y="1084"/>
                  </a:lnTo>
                  <a:lnTo>
                    <a:pt x="303" y="1086"/>
                  </a:lnTo>
                  <a:lnTo>
                    <a:pt x="279" y="1089"/>
                  </a:lnTo>
                  <a:lnTo>
                    <a:pt x="249" y="1089"/>
                  </a:lnTo>
                  <a:lnTo>
                    <a:pt x="249" y="1089"/>
                  </a:lnTo>
                  <a:lnTo>
                    <a:pt x="223" y="1087"/>
                  </a:lnTo>
                  <a:lnTo>
                    <a:pt x="198" y="1084"/>
                  </a:lnTo>
                  <a:lnTo>
                    <a:pt x="175" y="1078"/>
                  </a:lnTo>
                  <a:lnTo>
                    <a:pt x="152" y="1069"/>
                  </a:lnTo>
                  <a:lnTo>
                    <a:pt x="130" y="1059"/>
                  </a:lnTo>
                  <a:lnTo>
                    <a:pt x="109" y="1046"/>
                  </a:lnTo>
                  <a:lnTo>
                    <a:pt x="90" y="1032"/>
                  </a:lnTo>
                  <a:lnTo>
                    <a:pt x="73" y="1016"/>
                  </a:lnTo>
                  <a:lnTo>
                    <a:pt x="57" y="999"/>
                  </a:lnTo>
                  <a:lnTo>
                    <a:pt x="43" y="979"/>
                  </a:lnTo>
                  <a:lnTo>
                    <a:pt x="30" y="958"/>
                  </a:lnTo>
                  <a:lnTo>
                    <a:pt x="20" y="937"/>
                  </a:lnTo>
                  <a:lnTo>
                    <a:pt x="10" y="913"/>
                  </a:lnTo>
                  <a:lnTo>
                    <a:pt x="5" y="890"/>
                  </a:lnTo>
                  <a:lnTo>
                    <a:pt x="1" y="865"/>
                  </a:lnTo>
                  <a:lnTo>
                    <a:pt x="0" y="840"/>
                  </a:lnTo>
                  <a:lnTo>
                    <a:pt x="0" y="840"/>
                  </a:lnTo>
                  <a:close/>
                </a:path>
              </a:pathLst>
            </a:cu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sz="1800"/>
            </a:p>
          </p:txBody>
        </p:sp>
        <p:sp>
          <p:nvSpPr>
            <p:cNvPr id="20" name="Freeform 9">
              <a:extLst>
                <a:ext uri="{FF2B5EF4-FFF2-40B4-BE49-F238E27FC236}">
                  <a16:creationId xmlns:a16="http://schemas.microsoft.com/office/drawing/2014/main" id="{A56CFFD9-E413-6F7A-BA16-917D605500C7}"/>
                </a:ext>
              </a:extLst>
            </p:cNvPr>
            <p:cNvSpPr>
              <a:spLocks/>
            </p:cNvSpPr>
            <p:nvPr userDrawn="1"/>
          </p:nvSpPr>
          <p:spPr bwMode="auto">
            <a:xfrm>
              <a:off x="2092" y="1428"/>
              <a:ext cx="840" cy="1216"/>
            </a:xfrm>
            <a:custGeom>
              <a:avLst/>
              <a:gdLst>
                <a:gd name="T0" fmla="*/ 214 w 1679"/>
                <a:gd name="T1" fmla="*/ 982 h 2433"/>
                <a:gd name="T2" fmla="*/ 381 w 1679"/>
                <a:gd name="T3" fmla="*/ 974 h 2433"/>
                <a:gd name="T4" fmla="*/ 537 w 1679"/>
                <a:gd name="T5" fmla="*/ 1078 h 2433"/>
                <a:gd name="T6" fmla="*/ 579 w 1679"/>
                <a:gd name="T7" fmla="*/ 1241 h 2433"/>
                <a:gd name="T8" fmla="*/ 489 w 1679"/>
                <a:gd name="T9" fmla="*/ 1407 h 2433"/>
                <a:gd name="T10" fmla="*/ 331 w 1679"/>
                <a:gd name="T11" fmla="*/ 1464 h 2433"/>
                <a:gd name="T12" fmla="*/ 185 w 1679"/>
                <a:gd name="T13" fmla="*/ 1442 h 2433"/>
                <a:gd name="T14" fmla="*/ 71 w 1679"/>
                <a:gd name="T15" fmla="*/ 1438 h 2433"/>
                <a:gd name="T16" fmla="*/ 5 w 1679"/>
                <a:gd name="T17" fmla="*/ 1500 h 2433"/>
                <a:gd name="T18" fmla="*/ 19 w 1679"/>
                <a:gd name="T19" fmla="*/ 1673 h 2433"/>
                <a:gd name="T20" fmla="*/ 101 w 1679"/>
                <a:gd name="T21" fmla="*/ 1953 h 2433"/>
                <a:gd name="T22" fmla="*/ 537 w 1679"/>
                <a:gd name="T23" fmla="*/ 1878 h 2433"/>
                <a:gd name="T24" fmla="*/ 608 w 1679"/>
                <a:gd name="T25" fmla="*/ 1927 h 2433"/>
                <a:gd name="T26" fmla="*/ 617 w 1679"/>
                <a:gd name="T27" fmla="*/ 1977 h 2433"/>
                <a:gd name="T28" fmla="*/ 595 w 1679"/>
                <a:gd name="T29" fmla="*/ 2066 h 2433"/>
                <a:gd name="T30" fmla="*/ 587 w 1679"/>
                <a:gd name="T31" fmla="*/ 2233 h 2433"/>
                <a:gd name="T32" fmla="*/ 692 w 1679"/>
                <a:gd name="T33" fmla="*/ 2390 h 2433"/>
                <a:gd name="T34" fmla="*/ 836 w 1679"/>
                <a:gd name="T35" fmla="*/ 2433 h 2433"/>
                <a:gd name="T36" fmla="*/ 958 w 1679"/>
                <a:gd name="T37" fmla="*/ 2403 h 2433"/>
                <a:gd name="T38" fmla="*/ 1078 w 1679"/>
                <a:gd name="T39" fmla="*/ 2257 h 2433"/>
                <a:gd name="T40" fmla="*/ 1081 w 1679"/>
                <a:gd name="T41" fmla="*/ 2089 h 2433"/>
                <a:gd name="T42" fmla="*/ 1057 w 1679"/>
                <a:gd name="T43" fmla="*/ 1989 h 2433"/>
                <a:gd name="T44" fmla="*/ 1080 w 1679"/>
                <a:gd name="T45" fmla="*/ 1913 h 2433"/>
                <a:gd name="T46" fmla="*/ 1164 w 1679"/>
                <a:gd name="T47" fmla="*/ 1875 h 2433"/>
                <a:gd name="T48" fmla="*/ 1623 w 1679"/>
                <a:gd name="T49" fmla="*/ 1818 h 2433"/>
                <a:gd name="T50" fmla="*/ 1677 w 1679"/>
                <a:gd name="T51" fmla="*/ 1544 h 2433"/>
                <a:gd name="T52" fmla="*/ 1660 w 1679"/>
                <a:gd name="T53" fmla="*/ 1475 h 2433"/>
                <a:gd name="T54" fmla="*/ 1614 w 1679"/>
                <a:gd name="T55" fmla="*/ 1441 h 2433"/>
                <a:gd name="T56" fmla="*/ 1493 w 1679"/>
                <a:gd name="T57" fmla="*/ 1442 h 2433"/>
                <a:gd name="T58" fmla="*/ 1399 w 1679"/>
                <a:gd name="T59" fmla="*/ 1462 h 2433"/>
                <a:gd name="T60" fmla="*/ 1230 w 1679"/>
                <a:gd name="T61" fmla="*/ 1435 h 2433"/>
                <a:gd name="T62" fmla="*/ 1110 w 1679"/>
                <a:gd name="T63" fmla="*/ 1290 h 2433"/>
                <a:gd name="T64" fmla="*/ 1118 w 1679"/>
                <a:gd name="T65" fmla="*/ 1120 h 2433"/>
                <a:gd name="T66" fmla="*/ 1250 w 1679"/>
                <a:gd name="T67" fmla="*/ 988 h 2433"/>
                <a:gd name="T68" fmla="*/ 1420 w 1679"/>
                <a:gd name="T69" fmla="*/ 973 h 2433"/>
                <a:gd name="T70" fmla="*/ 1514 w 1679"/>
                <a:gd name="T71" fmla="*/ 997 h 2433"/>
                <a:gd name="T72" fmla="*/ 1614 w 1679"/>
                <a:gd name="T73" fmla="*/ 992 h 2433"/>
                <a:gd name="T74" fmla="*/ 1665 w 1679"/>
                <a:gd name="T75" fmla="*/ 951 h 2433"/>
                <a:gd name="T76" fmla="*/ 1676 w 1679"/>
                <a:gd name="T77" fmla="*/ 877 h 2433"/>
                <a:gd name="T78" fmla="*/ 1604 w 1679"/>
                <a:gd name="T79" fmla="*/ 551 h 2433"/>
                <a:gd name="T80" fmla="*/ 1150 w 1679"/>
                <a:gd name="T81" fmla="*/ 556 h 2433"/>
                <a:gd name="T82" fmla="*/ 1073 w 1679"/>
                <a:gd name="T83" fmla="*/ 511 h 2433"/>
                <a:gd name="T84" fmla="*/ 1058 w 1679"/>
                <a:gd name="T85" fmla="*/ 431 h 2433"/>
                <a:gd name="T86" fmla="*/ 1083 w 1679"/>
                <a:gd name="T87" fmla="*/ 325 h 2433"/>
                <a:gd name="T88" fmla="*/ 1068 w 1679"/>
                <a:gd name="T89" fmla="*/ 152 h 2433"/>
                <a:gd name="T90" fmla="*/ 936 w 1679"/>
                <a:gd name="T91" fmla="*/ 20 h 2433"/>
                <a:gd name="T92" fmla="*/ 831 w 1679"/>
                <a:gd name="T93" fmla="*/ 0 h 2433"/>
                <a:gd name="T94" fmla="*/ 673 w 1679"/>
                <a:gd name="T95" fmla="*/ 57 h 2433"/>
                <a:gd name="T96" fmla="*/ 583 w 1679"/>
                <a:gd name="T97" fmla="*/ 224 h 2433"/>
                <a:gd name="T98" fmla="*/ 597 w 1679"/>
                <a:gd name="T99" fmla="*/ 374 h 2433"/>
                <a:gd name="T100" fmla="*/ 617 w 1679"/>
                <a:gd name="T101" fmla="*/ 467 h 2433"/>
                <a:gd name="T102" fmla="*/ 602 w 1679"/>
                <a:gd name="T103" fmla="*/ 515 h 2433"/>
                <a:gd name="T104" fmla="*/ 526 w 1679"/>
                <a:gd name="T105" fmla="*/ 557 h 2433"/>
                <a:gd name="T106" fmla="*/ 101 w 1679"/>
                <a:gd name="T107" fmla="*/ 480 h 2433"/>
                <a:gd name="T108" fmla="*/ 12 w 1679"/>
                <a:gd name="T109" fmla="*/ 800 h 2433"/>
                <a:gd name="T110" fmla="*/ 9 w 1679"/>
                <a:gd name="T111" fmla="*/ 943 h 2433"/>
                <a:gd name="T112" fmla="*/ 84 w 1679"/>
                <a:gd name="T113" fmla="*/ 997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9" h="2433">
                  <a:moveTo>
                    <a:pt x="126" y="999"/>
                  </a:moveTo>
                  <a:lnTo>
                    <a:pt x="126" y="999"/>
                  </a:lnTo>
                  <a:lnTo>
                    <a:pt x="145" y="999"/>
                  </a:lnTo>
                  <a:lnTo>
                    <a:pt x="164" y="997"/>
                  </a:lnTo>
                  <a:lnTo>
                    <a:pt x="185" y="991"/>
                  </a:lnTo>
                  <a:lnTo>
                    <a:pt x="206" y="984"/>
                  </a:lnTo>
                  <a:lnTo>
                    <a:pt x="206" y="984"/>
                  </a:lnTo>
                  <a:lnTo>
                    <a:pt x="214" y="982"/>
                  </a:lnTo>
                  <a:lnTo>
                    <a:pt x="237" y="976"/>
                  </a:lnTo>
                  <a:lnTo>
                    <a:pt x="255" y="974"/>
                  </a:lnTo>
                  <a:lnTo>
                    <a:pt x="276" y="970"/>
                  </a:lnTo>
                  <a:lnTo>
                    <a:pt x="301" y="969"/>
                  </a:lnTo>
                  <a:lnTo>
                    <a:pt x="331" y="968"/>
                  </a:lnTo>
                  <a:lnTo>
                    <a:pt x="331" y="968"/>
                  </a:lnTo>
                  <a:lnTo>
                    <a:pt x="357" y="969"/>
                  </a:lnTo>
                  <a:lnTo>
                    <a:pt x="381" y="974"/>
                  </a:lnTo>
                  <a:lnTo>
                    <a:pt x="405" y="980"/>
                  </a:lnTo>
                  <a:lnTo>
                    <a:pt x="428" y="988"/>
                  </a:lnTo>
                  <a:lnTo>
                    <a:pt x="449" y="998"/>
                  </a:lnTo>
                  <a:lnTo>
                    <a:pt x="469" y="1011"/>
                  </a:lnTo>
                  <a:lnTo>
                    <a:pt x="489" y="1025"/>
                  </a:lnTo>
                  <a:lnTo>
                    <a:pt x="506" y="1041"/>
                  </a:lnTo>
                  <a:lnTo>
                    <a:pt x="522" y="1059"/>
                  </a:lnTo>
                  <a:lnTo>
                    <a:pt x="537" y="1078"/>
                  </a:lnTo>
                  <a:lnTo>
                    <a:pt x="549" y="1098"/>
                  </a:lnTo>
                  <a:lnTo>
                    <a:pt x="560" y="1120"/>
                  </a:lnTo>
                  <a:lnTo>
                    <a:pt x="569" y="1142"/>
                  </a:lnTo>
                  <a:lnTo>
                    <a:pt x="574" y="1166"/>
                  </a:lnTo>
                  <a:lnTo>
                    <a:pt x="579" y="1191"/>
                  </a:lnTo>
                  <a:lnTo>
                    <a:pt x="580" y="1216"/>
                  </a:lnTo>
                  <a:lnTo>
                    <a:pt x="580" y="1216"/>
                  </a:lnTo>
                  <a:lnTo>
                    <a:pt x="579" y="1241"/>
                  </a:lnTo>
                  <a:lnTo>
                    <a:pt x="574" y="1267"/>
                  </a:lnTo>
                  <a:lnTo>
                    <a:pt x="569" y="1290"/>
                  </a:lnTo>
                  <a:lnTo>
                    <a:pt x="560" y="1313"/>
                  </a:lnTo>
                  <a:lnTo>
                    <a:pt x="549" y="1335"/>
                  </a:lnTo>
                  <a:lnTo>
                    <a:pt x="537" y="1355"/>
                  </a:lnTo>
                  <a:lnTo>
                    <a:pt x="522" y="1374"/>
                  </a:lnTo>
                  <a:lnTo>
                    <a:pt x="506" y="1391"/>
                  </a:lnTo>
                  <a:lnTo>
                    <a:pt x="489" y="1407"/>
                  </a:lnTo>
                  <a:lnTo>
                    <a:pt x="469" y="1422"/>
                  </a:lnTo>
                  <a:lnTo>
                    <a:pt x="449" y="1435"/>
                  </a:lnTo>
                  <a:lnTo>
                    <a:pt x="428" y="1445"/>
                  </a:lnTo>
                  <a:lnTo>
                    <a:pt x="405" y="1453"/>
                  </a:lnTo>
                  <a:lnTo>
                    <a:pt x="381" y="1459"/>
                  </a:lnTo>
                  <a:lnTo>
                    <a:pt x="357" y="1462"/>
                  </a:lnTo>
                  <a:lnTo>
                    <a:pt x="331" y="1464"/>
                  </a:lnTo>
                  <a:lnTo>
                    <a:pt x="331" y="1464"/>
                  </a:lnTo>
                  <a:lnTo>
                    <a:pt x="301" y="1464"/>
                  </a:lnTo>
                  <a:lnTo>
                    <a:pt x="276" y="1461"/>
                  </a:lnTo>
                  <a:lnTo>
                    <a:pt x="255" y="1459"/>
                  </a:lnTo>
                  <a:lnTo>
                    <a:pt x="237" y="1457"/>
                  </a:lnTo>
                  <a:lnTo>
                    <a:pt x="214" y="1451"/>
                  </a:lnTo>
                  <a:lnTo>
                    <a:pt x="206" y="1449"/>
                  </a:lnTo>
                  <a:lnTo>
                    <a:pt x="206" y="1449"/>
                  </a:lnTo>
                  <a:lnTo>
                    <a:pt x="185" y="1442"/>
                  </a:lnTo>
                  <a:lnTo>
                    <a:pt x="164" y="1436"/>
                  </a:lnTo>
                  <a:lnTo>
                    <a:pt x="145" y="1434"/>
                  </a:lnTo>
                  <a:lnTo>
                    <a:pt x="126" y="1433"/>
                  </a:lnTo>
                  <a:lnTo>
                    <a:pt x="126" y="1433"/>
                  </a:lnTo>
                  <a:lnTo>
                    <a:pt x="111" y="1433"/>
                  </a:lnTo>
                  <a:lnTo>
                    <a:pt x="97" y="1434"/>
                  </a:lnTo>
                  <a:lnTo>
                    <a:pt x="84" y="1435"/>
                  </a:lnTo>
                  <a:lnTo>
                    <a:pt x="71" y="1438"/>
                  </a:lnTo>
                  <a:lnTo>
                    <a:pt x="59" y="1443"/>
                  </a:lnTo>
                  <a:lnTo>
                    <a:pt x="48" y="1447"/>
                  </a:lnTo>
                  <a:lnTo>
                    <a:pt x="38" y="1454"/>
                  </a:lnTo>
                  <a:lnTo>
                    <a:pt x="30" y="1461"/>
                  </a:lnTo>
                  <a:lnTo>
                    <a:pt x="21" y="1469"/>
                  </a:lnTo>
                  <a:lnTo>
                    <a:pt x="15" y="1480"/>
                  </a:lnTo>
                  <a:lnTo>
                    <a:pt x="9" y="1490"/>
                  </a:lnTo>
                  <a:lnTo>
                    <a:pt x="5" y="1500"/>
                  </a:lnTo>
                  <a:lnTo>
                    <a:pt x="2" y="1513"/>
                  </a:lnTo>
                  <a:lnTo>
                    <a:pt x="1" y="1527"/>
                  </a:lnTo>
                  <a:lnTo>
                    <a:pt x="0" y="1541"/>
                  </a:lnTo>
                  <a:lnTo>
                    <a:pt x="2" y="1556"/>
                  </a:lnTo>
                  <a:lnTo>
                    <a:pt x="2" y="1556"/>
                  </a:lnTo>
                  <a:lnTo>
                    <a:pt x="7" y="1594"/>
                  </a:lnTo>
                  <a:lnTo>
                    <a:pt x="12" y="1633"/>
                  </a:lnTo>
                  <a:lnTo>
                    <a:pt x="19" y="1673"/>
                  </a:lnTo>
                  <a:lnTo>
                    <a:pt x="27" y="1716"/>
                  </a:lnTo>
                  <a:lnTo>
                    <a:pt x="40" y="1764"/>
                  </a:lnTo>
                  <a:lnTo>
                    <a:pt x="55" y="1818"/>
                  </a:lnTo>
                  <a:lnTo>
                    <a:pt x="74" y="1881"/>
                  </a:lnTo>
                  <a:lnTo>
                    <a:pt x="100" y="1953"/>
                  </a:lnTo>
                  <a:lnTo>
                    <a:pt x="100" y="1953"/>
                  </a:lnTo>
                  <a:lnTo>
                    <a:pt x="101" y="1953"/>
                  </a:lnTo>
                  <a:lnTo>
                    <a:pt x="101" y="1953"/>
                  </a:lnTo>
                  <a:lnTo>
                    <a:pt x="453" y="1880"/>
                  </a:lnTo>
                  <a:lnTo>
                    <a:pt x="453" y="1880"/>
                  </a:lnTo>
                  <a:lnTo>
                    <a:pt x="469" y="1877"/>
                  </a:lnTo>
                  <a:lnTo>
                    <a:pt x="484" y="1875"/>
                  </a:lnTo>
                  <a:lnTo>
                    <a:pt x="499" y="1875"/>
                  </a:lnTo>
                  <a:lnTo>
                    <a:pt x="512" y="1875"/>
                  </a:lnTo>
                  <a:lnTo>
                    <a:pt x="526" y="1876"/>
                  </a:lnTo>
                  <a:lnTo>
                    <a:pt x="537" y="1878"/>
                  </a:lnTo>
                  <a:lnTo>
                    <a:pt x="550" y="1881"/>
                  </a:lnTo>
                  <a:lnTo>
                    <a:pt x="560" y="1885"/>
                  </a:lnTo>
                  <a:lnTo>
                    <a:pt x="570" y="1890"/>
                  </a:lnTo>
                  <a:lnTo>
                    <a:pt x="579" y="1896"/>
                  </a:lnTo>
                  <a:lnTo>
                    <a:pt x="588" y="1903"/>
                  </a:lnTo>
                  <a:lnTo>
                    <a:pt x="595" y="1910"/>
                  </a:lnTo>
                  <a:lnTo>
                    <a:pt x="602" y="1918"/>
                  </a:lnTo>
                  <a:lnTo>
                    <a:pt x="608" y="1927"/>
                  </a:lnTo>
                  <a:lnTo>
                    <a:pt x="612" y="1936"/>
                  </a:lnTo>
                  <a:lnTo>
                    <a:pt x="616" y="1946"/>
                  </a:lnTo>
                  <a:lnTo>
                    <a:pt x="616" y="1946"/>
                  </a:lnTo>
                  <a:lnTo>
                    <a:pt x="617" y="1953"/>
                  </a:lnTo>
                  <a:lnTo>
                    <a:pt x="617" y="1953"/>
                  </a:lnTo>
                  <a:lnTo>
                    <a:pt x="617" y="1953"/>
                  </a:lnTo>
                  <a:lnTo>
                    <a:pt x="617" y="1965"/>
                  </a:lnTo>
                  <a:lnTo>
                    <a:pt x="617" y="1977"/>
                  </a:lnTo>
                  <a:lnTo>
                    <a:pt x="616" y="1990"/>
                  </a:lnTo>
                  <a:lnTo>
                    <a:pt x="613" y="2003"/>
                  </a:lnTo>
                  <a:lnTo>
                    <a:pt x="611" y="2017"/>
                  </a:lnTo>
                  <a:lnTo>
                    <a:pt x="608" y="2031"/>
                  </a:lnTo>
                  <a:lnTo>
                    <a:pt x="603" y="2044"/>
                  </a:lnTo>
                  <a:lnTo>
                    <a:pt x="597" y="2059"/>
                  </a:lnTo>
                  <a:lnTo>
                    <a:pt x="597" y="2059"/>
                  </a:lnTo>
                  <a:lnTo>
                    <a:pt x="595" y="2066"/>
                  </a:lnTo>
                  <a:lnTo>
                    <a:pt x="590" y="2090"/>
                  </a:lnTo>
                  <a:lnTo>
                    <a:pt x="587" y="2108"/>
                  </a:lnTo>
                  <a:lnTo>
                    <a:pt x="585" y="2128"/>
                  </a:lnTo>
                  <a:lnTo>
                    <a:pt x="582" y="2154"/>
                  </a:lnTo>
                  <a:lnTo>
                    <a:pt x="582" y="2184"/>
                  </a:lnTo>
                  <a:lnTo>
                    <a:pt x="582" y="2184"/>
                  </a:lnTo>
                  <a:lnTo>
                    <a:pt x="583" y="2209"/>
                  </a:lnTo>
                  <a:lnTo>
                    <a:pt x="587" y="2233"/>
                  </a:lnTo>
                  <a:lnTo>
                    <a:pt x="593" y="2257"/>
                  </a:lnTo>
                  <a:lnTo>
                    <a:pt x="602" y="2281"/>
                  </a:lnTo>
                  <a:lnTo>
                    <a:pt x="612" y="2302"/>
                  </a:lnTo>
                  <a:lnTo>
                    <a:pt x="625" y="2323"/>
                  </a:lnTo>
                  <a:lnTo>
                    <a:pt x="639" y="2342"/>
                  </a:lnTo>
                  <a:lnTo>
                    <a:pt x="655" y="2360"/>
                  </a:lnTo>
                  <a:lnTo>
                    <a:pt x="673" y="2376"/>
                  </a:lnTo>
                  <a:lnTo>
                    <a:pt x="692" y="2390"/>
                  </a:lnTo>
                  <a:lnTo>
                    <a:pt x="712" y="2403"/>
                  </a:lnTo>
                  <a:lnTo>
                    <a:pt x="734" y="2413"/>
                  </a:lnTo>
                  <a:lnTo>
                    <a:pt x="757" y="2421"/>
                  </a:lnTo>
                  <a:lnTo>
                    <a:pt x="782" y="2428"/>
                  </a:lnTo>
                  <a:lnTo>
                    <a:pt x="806" y="2431"/>
                  </a:lnTo>
                  <a:lnTo>
                    <a:pt x="831" y="2433"/>
                  </a:lnTo>
                  <a:lnTo>
                    <a:pt x="831" y="2433"/>
                  </a:lnTo>
                  <a:lnTo>
                    <a:pt x="836" y="2433"/>
                  </a:lnTo>
                  <a:lnTo>
                    <a:pt x="836" y="2433"/>
                  </a:lnTo>
                  <a:lnTo>
                    <a:pt x="839" y="2433"/>
                  </a:lnTo>
                  <a:lnTo>
                    <a:pt x="839" y="2433"/>
                  </a:lnTo>
                  <a:lnTo>
                    <a:pt x="864" y="2431"/>
                  </a:lnTo>
                  <a:lnTo>
                    <a:pt x="890" y="2428"/>
                  </a:lnTo>
                  <a:lnTo>
                    <a:pt x="913" y="2421"/>
                  </a:lnTo>
                  <a:lnTo>
                    <a:pt x="936" y="2413"/>
                  </a:lnTo>
                  <a:lnTo>
                    <a:pt x="958" y="2403"/>
                  </a:lnTo>
                  <a:lnTo>
                    <a:pt x="978" y="2390"/>
                  </a:lnTo>
                  <a:lnTo>
                    <a:pt x="998" y="2376"/>
                  </a:lnTo>
                  <a:lnTo>
                    <a:pt x="1015" y="2360"/>
                  </a:lnTo>
                  <a:lnTo>
                    <a:pt x="1031" y="2342"/>
                  </a:lnTo>
                  <a:lnTo>
                    <a:pt x="1045" y="2323"/>
                  </a:lnTo>
                  <a:lnTo>
                    <a:pt x="1058" y="2302"/>
                  </a:lnTo>
                  <a:lnTo>
                    <a:pt x="1068" y="2281"/>
                  </a:lnTo>
                  <a:lnTo>
                    <a:pt x="1078" y="2257"/>
                  </a:lnTo>
                  <a:lnTo>
                    <a:pt x="1083" y="2233"/>
                  </a:lnTo>
                  <a:lnTo>
                    <a:pt x="1087" y="2209"/>
                  </a:lnTo>
                  <a:lnTo>
                    <a:pt x="1088" y="2184"/>
                  </a:lnTo>
                  <a:lnTo>
                    <a:pt x="1088" y="2184"/>
                  </a:lnTo>
                  <a:lnTo>
                    <a:pt x="1088" y="2154"/>
                  </a:lnTo>
                  <a:lnTo>
                    <a:pt x="1086" y="2128"/>
                  </a:lnTo>
                  <a:lnTo>
                    <a:pt x="1083" y="2108"/>
                  </a:lnTo>
                  <a:lnTo>
                    <a:pt x="1081" y="2089"/>
                  </a:lnTo>
                  <a:lnTo>
                    <a:pt x="1075" y="2066"/>
                  </a:lnTo>
                  <a:lnTo>
                    <a:pt x="1073" y="2059"/>
                  </a:lnTo>
                  <a:lnTo>
                    <a:pt x="1073" y="2059"/>
                  </a:lnTo>
                  <a:lnTo>
                    <a:pt x="1067" y="2044"/>
                  </a:lnTo>
                  <a:lnTo>
                    <a:pt x="1064" y="2029"/>
                  </a:lnTo>
                  <a:lnTo>
                    <a:pt x="1060" y="2016"/>
                  </a:lnTo>
                  <a:lnTo>
                    <a:pt x="1058" y="2002"/>
                  </a:lnTo>
                  <a:lnTo>
                    <a:pt x="1057" y="1989"/>
                  </a:lnTo>
                  <a:lnTo>
                    <a:pt x="1057" y="1976"/>
                  </a:lnTo>
                  <a:lnTo>
                    <a:pt x="1058" y="1965"/>
                  </a:lnTo>
                  <a:lnTo>
                    <a:pt x="1060" y="1953"/>
                  </a:lnTo>
                  <a:lnTo>
                    <a:pt x="1060" y="1953"/>
                  </a:lnTo>
                  <a:lnTo>
                    <a:pt x="1064" y="1942"/>
                  </a:lnTo>
                  <a:lnTo>
                    <a:pt x="1068" y="1931"/>
                  </a:lnTo>
                  <a:lnTo>
                    <a:pt x="1073" y="1922"/>
                  </a:lnTo>
                  <a:lnTo>
                    <a:pt x="1080" y="1913"/>
                  </a:lnTo>
                  <a:lnTo>
                    <a:pt x="1087" y="1906"/>
                  </a:lnTo>
                  <a:lnTo>
                    <a:pt x="1095" y="1898"/>
                  </a:lnTo>
                  <a:lnTo>
                    <a:pt x="1104" y="1892"/>
                  </a:lnTo>
                  <a:lnTo>
                    <a:pt x="1114" y="1886"/>
                  </a:lnTo>
                  <a:lnTo>
                    <a:pt x="1126" y="1882"/>
                  </a:lnTo>
                  <a:lnTo>
                    <a:pt x="1137" y="1878"/>
                  </a:lnTo>
                  <a:lnTo>
                    <a:pt x="1150" y="1876"/>
                  </a:lnTo>
                  <a:lnTo>
                    <a:pt x="1164" y="1875"/>
                  </a:lnTo>
                  <a:lnTo>
                    <a:pt x="1178" y="1875"/>
                  </a:lnTo>
                  <a:lnTo>
                    <a:pt x="1193" y="1875"/>
                  </a:lnTo>
                  <a:lnTo>
                    <a:pt x="1209" y="1877"/>
                  </a:lnTo>
                  <a:lnTo>
                    <a:pt x="1225" y="1880"/>
                  </a:lnTo>
                  <a:lnTo>
                    <a:pt x="1578" y="1953"/>
                  </a:lnTo>
                  <a:lnTo>
                    <a:pt x="1578" y="1953"/>
                  </a:lnTo>
                  <a:lnTo>
                    <a:pt x="1604" y="1881"/>
                  </a:lnTo>
                  <a:lnTo>
                    <a:pt x="1623" y="1818"/>
                  </a:lnTo>
                  <a:lnTo>
                    <a:pt x="1639" y="1764"/>
                  </a:lnTo>
                  <a:lnTo>
                    <a:pt x="1651" y="1716"/>
                  </a:lnTo>
                  <a:lnTo>
                    <a:pt x="1659" y="1673"/>
                  </a:lnTo>
                  <a:lnTo>
                    <a:pt x="1666" y="1633"/>
                  </a:lnTo>
                  <a:lnTo>
                    <a:pt x="1672" y="1594"/>
                  </a:lnTo>
                  <a:lnTo>
                    <a:pt x="1676" y="1556"/>
                  </a:lnTo>
                  <a:lnTo>
                    <a:pt x="1676" y="1556"/>
                  </a:lnTo>
                  <a:lnTo>
                    <a:pt x="1677" y="1544"/>
                  </a:lnTo>
                  <a:lnTo>
                    <a:pt x="1679" y="1534"/>
                  </a:lnTo>
                  <a:lnTo>
                    <a:pt x="1677" y="1525"/>
                  </a:lnTo>
                  <a:lnTo>
                    <a:pt x="1676" y="1515"/>
                  </a:lnTo>
                  <a:lnTo>
                    <a:pt x="1675" y="1506"/>
                  </a:lnTo>
                  <a:lnTo>
                    <a:pt x="1672" y="1498"/>
                  </a:lnTo>
                  <a:lnTo>
                    <a:pt x="1669" y="1490"/>
                  </a:lnTo>
                  <a:lnTo>
                    <a:pt x="1665" y="1482"/>
                  </a:lnTo>
                  <a:lnTo>
                    <a:pt x="1660" y="1475"/>
                  </a:lnTo>
                  <a:lnTo>
                    <a:pt x="1656" y="1468"/>
                  </a:lnTo>
                  <a:lnTo>
                    <a:pt x="1650" y="1462"/>
                  </a:lnTo>
                  <a:lnTo>
                    <a:pt x="1644" y="1457"/>
                  </a:lnTo>
                  <a:lnTo>
                    <a:pt x="1637" y="1452"/>
                  </a:lnTo>
                  <a:lnTo>
                    <a:pt x="1630" y="1447"/>
                  </a:lnTo>
                  <a:lnTo>
                    <a:pt x="1622" y="1444"/>
                  </a:lnTo>
                  <a:lnTo>
                    <a:pt x="1614" y="1441"/>
                  </a:lnTo>
                  <a:lnTo>
                    <a:pt x="1614" y="1441"/>
                  </a:lnTo>
                  <a:lnTo>
                    <a:pt x="1600" y="1436"/>
                  </a:lnTo>
                  <a:lnTo>
                    <a:pt x="1585" y="1434"/>
                  </a:lnTo>
                  <a:lnTo>
                    <a:pt x="1568" y="1433"/>
                  </a:lnTo>
                  <a:lnTo>
                    <a:pt x="1551" y="1433"/>
                  </a:lnTo>
                  <a:lnTo>
                    <a:pt x="1551" y="1433"/>
                  </a:lnTo>
                  <a:lnTo>
                    <a:pt x="1534" y="1434"/>
                  </a:lnTo>
                  <a:lnTo>
                    <a:pt x="1514" y="1436"/>
                  </a:lnTo>
                  <a:lnTo>
                    <a:pt x="1493" y="1442"/>
                  </a:lnTo>
                  <a:lnTo>
                    <a:pt x="1471" y="1449"/>
                  </a:lnTo>
                  <a:lnTo>
                    <a:pt x="1471" y="1449"/>
                  </a:lnTo>
                  <a:lnTo>
                    <a:pt x="1471" y="1449"/>
                  </a:lnTo>
                  <a:lnTo>
                    <a:pt x="1471" y="1449"/>
                  </a:lnTo>
                  <a:lnTo>
                    <a:pt x="1461" y="1452"/>
                  </a:lnTo>
                  <a:lnTo>
                    <a:pt x="1437" y="1457"/>
                  </a:lnTo>
                  <a:lnTo>
                    <a:pt x="1420" y="1460"/>
                  </a:lnTo>
                  <a:lnTo>
                    <a:pt x="1399" y="1462"/>
                  </a:lnTo>
                  <a:lnTo>
                    <a:pt x="1375" y="1464"/>
                  </a:lnTo>
                  <a:lnTo>
                    <a:pt x="1347" y="1464"/>
                  </a:lnTo>
                  <a:lnTo>
                    <a:pt x="1347" y="1464"/>
                  </a:lnTo>
                  <a:lnTo>
                    <a:pt x="1322" y="1462"/>
                  </a:lnTo>
                  <a:lnTo>
                    <a:pt x="1297" y="1459"/>
                  </a:lnTo>
                  <a:lnTo>
                    <a:pt x="1273" y="1453"/>
                  </a:lnTo>
                  <a:lnTo>
                    <a:pt x="1250" y="1445"/>
                  </a:lnTo>
                  <a:lnTo>
                    <a:pt x="1230" y="1435"/>
                  </a:lnTo>
                  <a:lnTo>
                    <a:pt x="1209" y="1422"/>
                  </a:lnTo>
                  <a:lnTo>
                    <a:pt x="1189" y="1407"/>
                  </a:lnTo>
                  <a:lnTo>
                    <a:pt x="1172" y="1391"/>
                  </a:lnTo>
                  <a:lnTo>
                    <a:pt x="1156" y="1374"/>
                  </a:lnTo>
                  <a:lnTo>
                    <a:pt x="1141" y="1355"/>
                  </a:lnTo>
                  <a:lnTo>
                    <a:pt x="1128" y="1335"/>
                  </a:lnTo>
                  <a:lnTo>
                    <a:pt x="1118" y="1313"/>
                  </a:lnTo>
                  <a:lnTo>
                    <a:pt x="1110" y="1290"/>
                  </a:lnTo>
                  <a:lnTo>
                    <a:pt x="1104" y="1267"/>
                  </a:lnTo>
                  <a:lnTo>
                    <a:pt x="1099" y="1241"/>
                  </a:lnTo>
                  <a:lnTo>
                    <a:pt x="1098" y="1216"/>
                  </a:lnTo>
                  <a:lnTo>
                    <a:pt x="1098" y="1216"/>
                  </a:lnTo>
                  <a:lnTo>
                    <a:pt x="1099" y="1191"/>
                  </a:lnTo>
                  <a:lnTo>
                    <a:pt x="1104" y="1166"/>
                  </a:lnTo>
                  <a:lnTo>
                    <a:pt x="1110" y="1142"/>
                  </a:lnTo>
                  <a:lnTo>
                    <a:pt x="1118" y="1120"/>
                  </a:lnTo>
                  <a:lnTo>
                    <a:pt x="1128" y="1098"/>
                  </a:lnTo>
                  <a:lnTo>
                    <a:pt x="1141" y="1078"/>
                  </a:lnTo>
                  <a:lnTo>
                    <a:pt x="1156" y="1059"/>
                  </a:lnTo>
                  <a:lnTo>
                    <a:pt x="1172" y="1041"/>
                  </a:lnTo>
                  <a:lnTo>
                    <a:pt x="1189" y="1025"/>
                  </a:lnTo>
                  <a:lnTo>
                    <a:pt x="1209" y="1011"/>
                  </a:lnTo>
                  <a:lnTo>
                    <a:pt x="1230" y="998"/>
                  </a:lnTo>
                  <a:lnTo>
                    <a:pt x="1250" y="988"/>
                  </a:lnTo>
                  <a:lnTo>
                    <a:pt x="1273" y="980"/>
                  </a:lnTo>
                  <a:lnTo>
                    <a:pt x="1297" y="974"/>
                  </a:lnTo>
                  <a:lnTo>
                    <a:pt x="1322" y="969"/>
                  </a:lnTo>
                  <a:lnTo>
                    <a:pt x="1347" y="968"/>
                  </a:lnTo>
                  <a:lnTo>
                    <a:pt x="1347" y="968"/>
                  </a:lnTo>
                  <a:lnTo>
                    <a:pt x="1375" y="969"/>
                  </a:lnTo>
                  <a:lnTo>
                    <a:pt x="1399" y="970"/>
                  </a:lnTo>
                  <a:lnTo>
                    <a:pt x="1420" y="973"/>
                  </a:lnTo>
                  <a:lnTo>
                    <a:pt x="1437" y="975"/>
                  </a:lnTo>
                  <a:lnTo>
                    <a:pt x="1461" y="981"/>
                  </a:lnTo>
                  <a:lnTo>
                    <a:pt x="1471" y="984"/>
                  </a:lnTo>
                  <a:lnTo>
                    <a:pt x="1471" y="984"/>
                  </a:lnTo>
                  <a:lnTo>
                    <a:pt x="1471" y="984"/>
                  </a:lnTo>
                  <a:lnTo>
                    <a:pt x="1471" y="984"/>
                  </a:lnTo>
                  <a:lnTo>
                    <a:pt x="1493" y="991"/>
                  </a:lnTo>
                  <a:lnTo>
                    <a:pt x="1514" y="997"/>
                  </a:lnTo>
                  <a:lnTo>
                    <a:pt x="1534" y="999"/>
                  </a:lnTo>
                  <a:lnTo>
                    <a:pt x="1551" y="999"/>
                  </a:lnTo>
                  <a:lnTo>
                    <a:pt x="1551" y="999"/>
                  </a:lnTo>
                  <a:lnTo>
                    <a:pt x="1568" y="1000"/>
                  </a:lnTo>
                  <a:lnTo>
                    <a:pt x="1585" y="999"/>
                  </a:lnTo>
                  <a:lnTo>
                    <a:pt x="1600" y="996"/>
                  </a:lnTo>
                  <a:lnTo>
                    <a:pt x="1614" y="992"/>
                  </a:lnTo>
                  <a:lnTo>
                    <a:pt x="1614" y="992"/>
                  </a:lnTo>
                  <a:lnTo>
                    <a:pt x="1622" y="989"/>
                  </a:lnTo>
                  <a:lnTo>
                    <a:pt x="1630" y="984"/>
                  </a:lnTo>
                  <a:lnTo>
                    <a:pt x="1637" y="981"/>
                  </a:lnTo>
                  <a:lnTo>
                    <a:pt x="1644" y="975"/>
                  </a:lnTo>
                  <a:lnTo>
                    <a:pt x="1650" y="970"/>
                  </a:lnTo>
                  <a:lnTo>
                    <a:pt x="1656" y="964"/>
                  </a:lnTo>
                  <a:lnTo>
                    <a:pt x="1660" y="958"/>
                  </a:lnTo>
                  <a:lnTo>
                    <a:pt x="1665" y="951"/>
                  </a:lnTo>
                  <a:lnTo>
                    <a:pt x="1669" y="943"/>
                  </a:lnTo>
                  <a:lnTo>
                    <a:pt x="1672" y="935"/>
                  </a:lnTo>
                  <a:lnTo>
                    <a:pt x="1675" y="927"/>
                  </a:lnTo>
                  <a:lnTo>
                    <a:pt x="1676" y="917"/>
                  </a:lnTo>
                  <a:lnTo>
                    <a:pt x="1677" y="908"/>
                  </a:lnTo>
                  <a:lnTo>
                    <a:pt x="1679" y="898"/>
                  </a:lnTo>
                  <a:lnTo>
                    <a:pt x="1677" y="888"/>
                  </a:lnTo>
                  <a:lnTo>
                    <a:pt x="1676" y="877"/>
                  </a:lnTo>
                  <a:lnTo>
                    <a:pt x="1676" y="877"/>
                  </a:lnTo>
                  <a:lnTo>
                    <a:pt x="1672" y="838"/>
                  </a:lnTo>
                  <a:lnTo>
                    <a:pt x="1666" y="800"/>
                  </a:lnTo>
                  <a:lnTo>
                    <a:pt x="1659" y="760"/>
                  </a:lnTo>
                  <a:lnTo>
                    <a:pt x="1651" y="717"/>
                  </a:lnTo>
                  <a:lnTo>
                    <a:pt x="1639" y="669"/>
                  </a:lnTo>
                  <a:lnTo>
                    <a:pt x="1623" y="614"/>
                  </a:lnTo>
                  <a:lnTo>
                    <a:pt x="1604" y="551"/>
                  </a:lnTo>
                  <a:lnTo>
                    <a:pt x="1578" y="480"/>
                  </a:lnTo>
                  <a:lnTo>
                    <a:pt x="1225" y="552"/>
                  </a:lnTo>
                  <a:lnTo>
                    <a:pt x="1225" y="552"/>
                  </a:lnTo>
                  <a:lnTo>
                    <a:pt x="1209" y="556"/>
                  </a:lnTo>
                  <a:lnTo>
                    <a:pt x="1193" y="558"/>
                  </a:lnTo>
                  <a:lnTo>
                    <a:pt x="1178" y="558"/>
                  </a:lnTo>
                  <a:lnTo>
                    <a:pt x="1164" y="558"/>
                  </a:lnTo>
                  <a:lnTo>
                    <a:pt x="1150" y="556"/>
                  </a:lnTo>
                  <a:lnTo>
                    <a:pt x="1137" y="553"/>
                  </a:lnTo>
                  <a:lnTo>
                    <a:pt x="1126" y="550"/>
                  </a:lnTo>
                  <a:lnTo>
                    <a:pt x="1114" y="545"/>
                  </a:lnTo>
                  <a:lnTo>
                    <a:pt x="1104" y="541"/>
                  </a:lnTo>
                  <a:lnTo>
                    <a:pt x="1095" y="534"/>
                  </a:lnTo>
                  <a:lnTo>
                    <a:pt x="1087" y="527"/>
                  </a:lnTo>
                  <a:lnTo>
                    <a:pt x="1080" y="519"/>
                  </a:lnTo>
                  <a:lnTo>
                    <a:pt x="1073" y="511"/>
                  </a:lnTo>
                  <a:lnTo>
                    <a:pt x="1068" y="500"/>
                  </a:lnTo>
                  <a:lnTo>
                    <a:pt x="1064" y="490"/>
                  </a:lnTo>
                  <a:lnTo>
                    <a:pt x="1060" y="480"/>
                  </a:lnTo>
                  <a:lnTo>
                    <a:pt x="1060" y="480"/>
                  </a:lnTo>
                  <a:lnTo>
                    <a:pt x="1058" y="468"/>
                  </a:lnTo>
                  <a:lnTo>
                    <a:pt x="1057" y="457"/>
                  </a:lnTo>
                  <a:lnTo>
                    <a:pt x="1057" y="444"/>
                  </a:lnTo>
                  <a:lnTo>
                    <a:pt x="1058" y="431"/>
                  </a:lnTo>
                  <a:lnTo>
                    <a:pt x="1060" y="417"/>
                  </a:lnTo>
                  <a:lnTo>
                    <a:pt x="1064" y="404"/>
                  </a:lnTo>
                  <a:lnTo>
                    <a:pt x="1067" y="389"/>
                  </a:lnTo>
                  <a:lnTo>
                    <a:pt x="1073" y="374"/>
                  </a:lnTo>
                  <a:lnTo>
                    <a:pt x="1073" y="374"/>
                  </a:lnTo>
                  <a:lnTo>
                    <a:pt x="1075" y="366"/>
                  </a:lnTo>
                  <a:lnTo>
                    <a:pt x="1081" y="343"/>
                  </a:lnTo>
                  <a:lnTo>
                    <a:pt x="1083" y="325"/>
                  </a:lnTo>
                  <a:lnTo>
                    <a:pt x="1086" y="303"/>
                  </a:lnTo>
                  <a:lnTo>
                    <a:pt x="1088" y="278"/>
                  </a:lnTo>
                  <a:lnTo>
                    <a:pt x="1088" y="249"/>
                  </a:lnTo>
                  <a:lnTo>
                    <a:pt x="1088" y="249"/>
                  </a:lnTo>
                  <a:lnTo>
                    <a:pt x="1087" y="224"/>
                  </a:lnTo>
                  <a:lnTo>
                    <a:pt x="1083" y="198"/>
                  </a:lnTo>
                  <a:lnTo>
                    <a:pt x="1078" y="175"/>
                  </a:lnTo>
                  <a:lnTo>
                    <a:pt x="1068" y="152"/>
                  </a:lnTo>
                  <a:lnTo>
                    <a:pt x="1058" y="131"/>
                  </a:lnTo>
                  <a:lnTo>
                    <a:pt x="1045" y="110"/>
                  </a:lnTo>
                  <a:lnTo>
                    <a:pt x="1031" y="90"/>
                  </a:lnTo>
                  <a:lnTo>
                    <a:pt x="1015" y="73"/>
                  </a:lnTo>
                  <a:lnTo>
                    <a:pt x="998" y="57"/>
                  </a:lnTo>
                  <a:lnTo>
                    <a:pt x="978" y="43"/>
                  </a:lnTo>
                  <a:lnTo>
                    <a:pt x="958" y="30"/>
                  </a:lnTo>
                  <a:lnTo>
                    <a:pt x="936" y="20"/>
                  </a:lnTo>
                  <a:lnTo>
                    <a:pt x="913" y="11"/>
                  </a:lnTo>
                  <a:lnTo>
                    <a:pt x="890" y="5"/>
                  </a:lnTo>
                  <a:lnTo>
                    <a:pt x="864" y="1"/>
                  </a:lnTo>
                  <a:lnTo>
                    <a:pt x="839" y="0"/>
                  </a:lnTo>
                  <a:lnTo>
                    <a:pt x="839" y="0"/>
                  </a:lnTo>
                  <a:lnTo>
                    <a:pt x="836" y="0"/>
                  </a:lnTo>
                  <a:lnTo>
                    <a:pt x="836" y="0"/>
                  </a:lnTo>
                  <a:lnTo>
                    <a:pt x="831" y="0"/>
                  </a:lnTo>
                  <a:lnTo>
                    <a:pt x="831" y="0"/>
                  </a:lnTo>
                  <a:lnTo>
                    <a:pt x="806" y="1"/>
                  </a:lnTo>
                  <a:lnTo>
                    <a:pt x="782" y="5"/>
                  </a:lnTo>
                  <a:lnTo>
                    <a:pt x="757" y="11"/>
                  </a:lnTo>
                  <a:lnTo>
                    <a:pt x="734" y="20"/>
                  </a:lnTo>
                  <a:lnTo>
                    <a:pt x="712" y="30"/>
                  </a:lnTo>
                  <a:lnTo>
                    <a:pt x="692" y="42"/>
                  </a:lnTo>
                  <a:lnTo>
                    <a:pt x="673" y="57"/>
                  </a:lnTo>
                  <a:lnTo>
                    <a:pt x="655" y="73"/>
                  </a:lnTo>
                  <a:lnTo>
                    <a:pt x="639" y="90"/>
                  </a:lnTo>
                  <a:lnTo>
                    <a:pt x="625" y="110"/>
                  </a:lnTo>
                  <a:lnTo>
                    <a:pt x="612" y="131"/>
                  </a:lnTo>
                  <a:lnTo>
                    <a:pt x="602" y="152"/>
                  </a:lnTo>
                  <a:lnTo>
                    <a:pt x="593" y="175"/>
                  </a:lnTo>
                  <a:lnTo>
                    <a:pt x="587" y="198"/>
                  </a:lnTo>
                  <a:lnTo>
                    <a:pt x="583" y="224"/>
                  </a:lnTo>
                  <a:lnTo>
                    <a:pt x="582" y="249"/>
                  </a:lnTo>
                  <a:lnTo>
                    <a:pt x="582" y="249"/>
                  </a:lnTo>
                  <a:lnTo>
                    <a:pt x="582" y="278"/>
                  </a:lnTo>
                  <a:lnTo>
                    <a:pt x="585" y="303"/>
                  </a:lnTo>
                  <a:lnTo>
                    <a:pt x="587" y="325"/>
                  </a:lnTo>
                  <a:lnTo>
                    <a:pt x="590" y="343"/>
                  </a:lnTo>
                  <a:lnTo>
                    <a:pt x="595" y="366"/>
                  </a:lnTo>
                  <a:lnTo>
                    <a:pt x="597" y="374"/>
                  </a:lnTo>
                  <a:lnTo>
                    <a:pt x="597" y="374"/>
                  </a:lnTo>
                  <a:lnTo>
                    <a:pt x="603" y="389"/>
                  </a:lnTo>
                  <a:lnTo>
                    <a:pt x="608" y="402"/>
                  </a:lnTo>
                  <a:lnTo>
                    <a:pt x="611" y="416"/>
                  </a:lnTo>
                  <a:lnTo>
                    <a:pt x="613" y="430"/>
                  </a:lnTo>
                  <a:lnTo>
                    <a:pt x="616" y="443"/>
                  </a:lnTo>
                  <a:lnTo>
                    <a:pt x="617" y="455"/>
                  </a:lnTo>
                  <a:lnTo>
                    <a:pt x="617" y="467"/>
                  </a:lnTo>
                  <a:lnTo>
                    <a:pt x="617" y="480"/>
                  </a:lnTo>
                  <a:lnTo>
                    <a:pt x="617" y="480"/>
                  </a:lnTo>
                  <a:lnTo>
                    <a:pt x="617" y="480"/>
                  </a:lnTo>
                  <a:lnTo>
                    <a:pt x="616" y="487"/>
                  </a:lnTo>
                  <a:lnTo>
                    <a:pt x="616" y="487"/>
                  </a:lnTo>
                  <a:lnTo>
                    <a:pt x="612" y="497"/>
                  </a:lnTo>
                  <a:lnTo>
                    <a:pt x="608" y="506"/>
                  </a:lnTo>
                  <a:lnTo>
                    <a:pt x="602" y="515"/>
                  </a:lnTo>
                  <a:lnTo>
                    <a:pt x="595" y="523"/>
                  </a:lnTo>
                  <a:lnTo>
                    <a:pt x="588" y="530"/>
                  </a:lnTo>
                  <a:lnTo>
                    <a:pt x="579" y="537"/>
                  </a:lnTo>
                  <a:lnTo>
                    <a:pt x="571" y="543"/>
                  </a:lnTo>
                  <a:lnTo>
                    <a:pt x="560" y="548"/>
                  </a:lnTo>
                  <a:lnTo>
                    <a:pt x="550" y="551"/>
                  </a:lnTo>
                  <a:lnTo>
                    <a:pt x="537" y="555"/>
                  </a:lnTo>
                  <a:lnTo>
                    <a:pt x="526" y="557"/>
                  </a:lnTo>
                  <a:lnTo>
                    <a:pt x="512" y="558"/>
                  </a:lnTo>
                  <a:lnTo>
                    <a:pt x="499" y="558"/>
                  </a:lnTo>
                  <a:lnTo>
                    <a:pt x="484" y="557"/>
                  </a:lnTo>
                  <a:lnTo>
                    <a:pt x="469" y="556"/>
                  </a:lnTo>
                  <a:lnTo>
                    <a:pt x="453" y="552"/>
                  </a:lnTo>
                  <a:lnTo>
                    <a:pt x="101" y="480"/>
                  </a:lnTo>
                  <a:lnTo>
                    <a:pt x="101" y="480"/>
                  </a:lnTo>
                  <a:lnTo>
                    <a:pt x="101" y="480"/>
                  </a:lnTo>
                  <a:lnTo>
                    <a:pt x="100" y="480"/>
                  </a:lnTo>
                  <a:lnTo>
                    <a:pt x="100" y="480"/>
                  </a:lnTo>
                  <a:lnTo>
                    <a:pt x="74" y="551"/>
                  </a:lnTo>
                  <a:lnTo>
                    <a:pt x="55" y="614"/>
                  </a:lnTo>
                  <a:lnTo>
                    <a:pt x="40" y="669"/>
                  </a:lnTo>
                  <a:lnTo>
                    <a:pt x="27" y="717"/>
                  </a:lnTo>
                  <a:lnTo>
                    <a:pt x="19" y="760"/>
                  </a:lnTo>
                  <a:lnTo>
                    <a:pt x="12" y="800"/>
                  </a:lnTo>
                  <a:lnTo>
                    <a:pt x="7" y="838"/>
                  </a:lnTo>
                  <a:lnTo>
                    <a:pt x="2" y="877"/>
                  </a:lnTo>
                  <a:lnTo>
                    <a:pt x="2" y="877"/>
                  </a:lnTo>
                  <a:lnTo>
                    <a:pt x="0" y="892"/>
                  </a:lnTo>
                  <a:lnTo>
                    <a:pt x="1" y="906"/>
                  </a:lnTo>
                  <a:lnTo>
                    <a:pt x="2" y="920"/>
                  </a:lnTo>
                  <a:lnTo>
                    <a:pt x="5" y="931"/>
                  </a:lnTo>
                  <a:lnTo>
                    <a:pt x="9" y="943"/>
                  </a:lnTo>
                  <a:lnTo>
                    <a:pt x="15" y="953"/>
                  </a:lnTo>
                  <a:lnTo>
                    <a:pt x="21" y="962"/>
                  </a:lnTo>
                  <a:lnTo>
                    <a:pt x="30" y="972"/>
                  </a:lnTo>
                  <a:lnTo>
                    <a:pt x="38" y="979"/>
                  </a:lnTo>
                  <a:lnTo>
                    <a:pt x="48" y="985"/>
                  </a:lnTo>
                  <a:lnTo>
                    <a:pt x="59" y="990"/>
                  </a:lnTo>
                  <a:lnTo>
                    <a:pt x="71" y="995"/>
                  </a:lnTo>
                  <a:lnTo>
                    <a:pt x="84" y="997"/>
                  </a:lnTo>
                  <a:lnTo>
                    <a:pt x="97" y="999"/>
                  </a:lnTo>
                  <a:lnTo>
                    <a:pt x="111" y="1000"/>
                  </a:lnTo>
                  <a:lnTo>
                    <a:pt x="126" y="999"/>
                  </a:lnTo>
                  <a:lnTo>
                    <a:pt x="126" y="999"/>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sz="1800"/>
            </a:p>
          </p:txBody>
        </p:sp>
      </p:grpSp>
      <p:sp>
        <p:nvSpPr>
          <p:cNvPr id="21" name="Text Placeholder 2">
            <a:extLst>
              <a:ext uri="{FF2B5EF4-FFF2-40B4-BE49-F238E27FC236}">
                <a16:creationId xmlns:a16="http://schemas.microsoft.com/office/drawing/2014/main" id="{F2C5DFAD-6739-F420-797A-E55BC833E989}"/>
              </a:ext>
            </a:extLst>
          </p:cNvPr>
          <p:cNvSpPr txBox="1">
            <a:spLocks/>
          </p:cNvSpPr>
          <p:nvPr/>
        </p:nvSpPr>
        <p:spPr>
          <a:xfrm>
            <a:off x="433619" y="3197015"/>
            <a:ext cx="3271277" cy="1813278"/>
          </a:xfrm>
          <a:prstGeom prst="rect">
            <a:avLst/>
          </a:prstGeom>
        </p:spPr>
        <p:txBody>
          <a:bodyPr/>
          <a:lstStyle>
            <a:lvl1pPr marL="6350" marR="0" indent="0" algn="l" defTabSz="685640" rtl="0" eaLnBrk="1" fontAlgn="auto" latinLnBrk="0" hangingPunct="1">
              <a:lnSpc>
                <a:spcPct val="90000"/>
              </a:lnSpc>
              <a:spcBef>
                <a:spcPts val="750"/>
              </a:spcBef>
              <a:spcAft>
                <a:spcPts val="0"/>
              </a:spcAft>
              <a:buClr>
                <a:srgbClr val="80C3F2"/>
              </a:buClr>
              <a:buSzTx/>
              <a:buFont typeface="Wingdings" pitchFamily="2" charset="2"/>
              <a:buNone/>
              <a:tabLst/>
              <a:defRPr sz="1600" b="0" i="0" kern="1200">
                <a:solidFill>
                  <a:srgbClr val="000000"/>
                </a:solidFill>
                <a:latin typeface="Nunito Sans Light" pitchFamily="2" charset="77"/>
                <a:ea typeface="+mn-ea"/>
                <a:cs typeface="+mn-cs"/>
              </a:defRPr>
            </a:lvl1pPr>
            <a:lvl2pPr marL="6350" marR="0" indent="0" algn="l" defTabSz="685640" rtl="0" eaLnBrk="1" fontAlgn="auto" latinLnBrk="0" hangingPunct="1">
              <a:lnSpc>
                <a:spcPts val="2200"/>
              </a:lnSpc>
              <a:spcBef>
                <a:spcPts val="0"/>
              </a:spcBef>
              <a:spcAft>
                <a:spcPts val="0"/>
              </a:spcAft>
              <a:buClr>
                <a:srgbClr val="80C3F2"/>
              </a:buClr>
              <a:buSzTx/>
              <a:buFont typeface="Wingdings" pitchFamily="2" charset="2"/>
              <a:buNone/>
              <a:tabLst/>
              <a:defRPr sz="1400" b="0" i="0" kern="1200">
                <a:solidFill>
                  <a:srgbClr val="000000"/>
                </a:solidFill>
                <a:latin typeface="Nunito Sans Light" pitchFamily="2" charset="77"/>
                <a:ea typeface="+mn-ea"/>
                <a:cs typeface="+mn-cs"/>
              </a:defRPr>
            </a:lvl2pPr>
            <a:lvl3pPr marL="6350" indent="0" algn="l" defTabSz="685640" rtl="0" eaLnBrk="1" latinLnBrk="0" hangingPunct="1">
              <a:lnSpc>
                <a:spcPts val="1700"/>
              </a:lnSpc>
              <a:spcBef>
                <a:spcPts val="0"/>
              </a:spcBef>
              <a:buClr>
                <a:srgbClr val="80C3F2"/>
              </a:buClr>
              <a:buFontTx/>
              <a:buNone/>
              <a:tabLst/>
              <a:defRPr sz="1200" b="0" i="0" kern="1200">
                <a:solidFill>
                  <a:srgbClr val="000000"/>
                </a:solidFill>
                <a:latin typeface="Nunito Sans Light" pitchFamily="2" charset="77"/>
                <a:ea typeface="+mn-ea"/>
                <a:cs typeface="+mn-cs"/>
              </a:defRPr>
            </a:lvl3pPr>
            <a:lvl4pPr marL="6350" indent="0" algn="l" defTabSz="685640" rtl="0" eaLnBrk="1" latinLnBrk="0" hangingPunct="1">
              <a:lnSpc>
                <a:spcPts val="1100"/>
              </a:lnSpc>
              <a:spcBef>
                <a:spcPts val="0"/>
              </a:spcBef>
              <a:buClr>
                <a:srgbClr val="80C3F2"/>
              </a:buClr>
              <a:buFontTx/>
              <a:buNone/>
              <a:tabLst/>
              <a:defRPr sz="950" b="0" i="0" kern="1200">
                <a:solidFill>
                  <a:srgbClr val="000000"/>
                </a:solidFill>
                <a:latin typeface="Nunito Sans Light" pitchFamily="2" charset="77"/>
                <a:ea typeface="+mn-ea"/>
                <a:cs typeface="+mn-cs"/>
              </a:defRPr>
            </a:lvl4pPr>
            <a:lvl5pPr marL="6350" indent="0" algn="l" defTabSz="685640" rtl="0" eaLnBrk="1" latinLnBrk="0" hangingPunct="1">
              <a:lnSpc>
                <a:spcPts val="1100"/>
              </a:lnSpc>
              <a:spcBef>
                <a:spcPts val="0"/>
              </a:spcBef>
              <a:buClr>
                <a:srgbClr val="80C3F2"/>
              </a:buClr>
              <a:buFontTx/>
              <a:buNone/>
              <a:tabLst/>
              <a:defRPr sz="900" b="0" i="0" kern="1200">
                <a:solidFill>
                  <a:srgbClr val="000000"/>
                </a:solidFill>
                <a:latin typeface="Nunito Sans Light" pitchFamily="2" charset="77"/>
                <a:ea typeface="+mn-ea"/>
                <a:cs typeface="+mn-cs"/>
              </a:defRPr>
            </a:lvl5pPr>
            <a:lvl6pPr marL="188551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3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5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7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100000"/>
              </a:lnSpc>
            </a:pPr>
            <a:r>
              <a:rPr lang="de-DE" b="1" dirty="0">
                <a:solidFill>
                  <a:schemeClr val="accent5"/>
                </a:solidFill>
                <a:latin typeface="Arial" panose="020B0604020202020204" pitchFamily="34" charset="0"/>
                <a:cs typeface="Arial" panose="020B0604020202020204" pitchFamily="34" charset="0"/>
              </a:rPr>
              <a:t>Gesellige </a:t>
            </a:r>
          </a:p>
          <a:p>
            <a:pPr marL="331907" lvl="1" indent="-171450">
              <a:lnSpc>
                <a:spcPct val="100000"/>
              </a:lnSpc>
              <a:buFont typeface="Arial" panose="020B0604020202020204" pitchFamily="34" charset="0"/>
              <a:buChar char="•"/>
            </a:pPr>
            <a:r>
              <a:rPr lang="de-DE" sz="1400" dirty="0">
                <a:solidFill>
                  <a:schemeClr val="tx2">
                    <a:lumMod val="50000"/>
                  </a:schemeClr>
                </a:solidFill>
                <a:latin typeface="Arial" panose="020B0604020202020204" pitchFamily="34" charset="0"/>
                <a:cs typeface="Arial" panose="020B0604020202020204" pitchFamily="34" charset="0"/>
              </a:rPr>
              <a:t>Familientag inkl. HelferInnen-Treffen</a:t>
            </a:r>
          </a:p>
          <a:p>
            <a:pPr marL="331907" lvl="1" indent="-171450">
              <a:lnSpc>
                <a:spcPct val="100000"/>
              </a:lnSpc>
              <a:buFont typeface="Arial" panose="020B0604020202020204" pitchFamily="34" charset="0"/>
              <a:buChar char="•"/>
            </a:pPr>
            <a:r>
              <a:rPr lang="de-DE" sz="1400" dirty="0">
                <a:solidFill>
                  <a:schemeClr val="tx2">
                    <a:lumMod val="50000"/>
                  </a:schemeClr>
                </a:solidFill>
                <a:latin typeface="Arial" panose="020B0604020202020204" pitchFamily="34" charset="0"/>
                <a:cs typeface="Arial" panose="020B0604020202020204" pitchFamily="34" charset="0"/>
              </a:rPr>
              <a:t>Gemeinsame Jahresplanung</a:t>
            </a:r>
          </a:p>
          <a:p>
            <a:pPr marL="331907" lvl="1" indent="-171450">
              <a:lnSpc>
                <a:spcPct val="100000"/>
              </a:lnSpc>
              <a:buFont typeface="Arial" panose="020B0604020202020204" pitchFamily="34" charset="0"/>
              <a:buChar char="•"/>
            </a:pPr>
            <a:r>
              <a:rPr lang="de-DE" sz="1400" dirty="0">
                <a:solidFill>
                  <a:schemeClr val="tx2">
                    <a:lumMod val="50000"/>
                  </a:schemeClr>
                </a:solidFill>
                <a:latin typeface="Arial" panose="020B0604020202020204" pitchFamily="34" charset="0"/>
                <a:cs typeface="Arial" panose="020B0604020202020204" pitchFamily="34" charset="0"/>
              </a:rPr>
              <a:t>Stammtisch zur Jahresmitgliederversammlung</a:t>
            </a:r>
          </a:p>
          <a:p>
            <a:pPr marL="331907" lvl="1" indent="-171450">
              <a:lnSpc>
                <a:spcPct val="100000"/>
              </a:lnSpc>
              <a:buFont typeface="Arial" panose="020B0604020202020204" pitchFamily="34" charset="0"/>
              <a:buChar char="•"/>
            </a:pPr>
            <a:r>
              <a:rPr lang="de-DE" dirty="0">
                <a:solidFill>
                  <a:schemeClr val="tx2">
                    <a:lumMod val="50000"/>
                  </a:schemeClr>
                </a:solidFill>
                <a:latin typeface="Arial" panose="020B0604020202020204" pitchFamily="34" charset="0"/>
                <a:cs typeface="Arial" panose="020B0604020202020204" pitchFamily="34" charset="0"/>
              </a:rPr>
              <a:t>Weihnachtstreffen</a:t>
            </a:r>
          </a:p>
          <a:p>
            <a:pPr marL="331907" lvl="1" indent="-171450">
              <a:lnSpc>
                <a:spcPct val="100000"/>
              </a:lnSpc>
              <a:buFont typeface="Arial" panose="020B0604020202020204" pitchFamily="34" charset="0"/>
              <a:buChar char="•"/>
            </a:pPr>
            <a:endParaRPr lang="de-DE" sz="6600" dirty="0">
              <a:solidFill>
                <a:schemeClr val="tx2">
                  <a:lumMod val="50000"/>
                </a:schemeClr>
              </a:solidFill>
              <a:latin typeface="Arial" panose="020B0604020202020204" pitchFamily="34" charset="0"/>
              <a:cs typeface="Arial" panose="020B0604020202020204" pitchFamily="34" charset="0"/>
            </a:endParaRPr>
          </a:p>
        </p:txBody>
      </p:sp>
      <p:sp>
        <p:nvSpPr>
          <p:cNvPr id="22" name="Text Placeholder 3">
            <a:extLst>
              <a:ext uri="{FF2B5EF4-FFF2-40B4-BE49-F238E27FC236}">
                <a16:creationId xmlns:a16="http://schemas.microsoft.com/office/drawing/2014/main" id="{1EFFFB78-CD5A-EB0C-F017-2A4ABDBA4914}"/>
              </a:ext>
            </a:extLst>
          </p:cNvPr>
          <p:cNvSpPr txBox="1">
            <a:spLocks/>
          </p:cNvSpPr>
          <p:nvPr/>
        </p:nvSpPr>
        <p:spPr>
          <a:xfrm>
            <a:off x="418956" y="1774694"/>
            <a:ext cx="3377189" cy="1813278"/>
          </a:xfrm>
          <a:prstGeom prst="rect">
            <a:avLst/>
          </a:prstGeom>
        </p:spPr>
        <p:txBody>
          <a:bodyPr/>
          <a:lstStyle>
            <a:lvl1pPr marL="6350" marR="0" indent="0" algn="l" defTabSz="685640" rtl="0" eaLnBrk="1" fontAlgn="auto" latinLnBrk="0" hangingPunct="1">
              <a:lnSpc>
                <a:spcPct val="90000"/>
              </a:lnSpc>
              <a:spcBef>
                <a:spcPts val="750"/>
              </a:spcBef>
              <a:spcAft>
                <a:spcPts val="0"/>
              </a:spcAft>
              <a:buClr>
                <a:srgbClr val="80C3F2"/>
              </a:buClr>
              <a:buSzTx/>
              <a:buFont typeface="Wingdings" pitchFamily="2" charset="2"/>
              <a:buNone/>
              <a:tabLst/>
              <a:defRPr sz="1600" b="0" i="0" kern="1200">
                <a:solidFill>
                  <a:srgbClr val="000000"/>
                </a:solidFill>
                <a:latin typeface="Nunito Sans Light" pitchFamily="2" charset="77"/>
                <a:ea typeface="+mn-ea"/>
                <a:cs typeface="+mn-cs"/>
              </a:defRPr>
            </a:lvl1pPr>
            <a:lvl2pPr marL="6350" marR="0" indent="0" algn="l" defTabSz="685640" rtl="0" eaLnBrk="1" fontAlgn="auto" latinLnBrk="0" hangingPunct="1">
              <a:lnSpc>
                <a:spcPts val="2200"/>
              </a:lnSpc>
              <a:spcBef>
                <a:spcPts val="0"/>
              </a:spcBef>
              <a:spcAft>
                <a:spcPts val="0"/>
              </a:spcAft>
              <a:buClr>
                <a:srgbClr val="80C3F2"/>
              </a:buClr>
              <a:buSzTx/>
              <a:buFont typeface="Wingdings" pitchFamily="2" charset="2"/>
              <a:buNone/>
              <a:tabLst/>
              <a:defRPr sz="1400" b="0" i="0" kern="1200">
                <a:solidFill>
                  <a:srgbClr val="000000"/>
                </a:solidFill>
                <a:latin typeface="Nunito Sans Light" pitchFamily="2" charset="77"/>
                <a:ea typeface="+mn-ea"/>
                <a:cs typeface="+mn-cs"/>
              </a:defRPr>
            </a:lvl2pPr>
            <a:lvl3pPr marL="6350" indent="0" algn="l" defTabSz="685640" rtl="0" eaLnBrk="1" latinLnBrk="0" hangingPunct="1">
              <a:lnSpc>
                <a:spcPts val="1700"/>
              </a:lnSpc>
              <a:spcBef>
                <a:spcPts val="0"/>
              </a:spcBef>
              <a:buClr>
                <a:srgbClr val="80C3F2"/>
              </a:buClr>
              <a:buFontTx/>
              <a:buNone/>
              <a:tabLst/>
              <a:defRPr sz="1200" b="0" i="0" kern="1200">
                <a:solidFill>
                  <a:srgbClr val="000000"/>
                </a:solidFill>
                <a:latin typeface="Nunito Sans Light" pitchFamily="2" charset="77"/>
                <a:ea typeface="+mn-ea"/>
                <a:cs typeface="+mn-cs"/>
              </a:defRPr>
            </a:lvl3pPr>
            <a:lvl4pPr marL="6350" indent="0" algn="l" defTabSz="685640" rtl="0" eaLnBrk="1" latinLnBrk="0" hangingPunct="1">
              <a:lnSpc>
                <a:spcPts val="1100"/>
              </a:lnSpc>
              <a:spcBef>
                <a:spcPts val="0"/>
              </a:spcBef>
              <a:buClr>
                <a:srgbClr val="80C3F2"/>
              </a:buClr>
              <a:buFontTx/>
              <a:buNone/>
              <a:tabLst/>
              <a:defRPr sz="950" b="0" i="0" kern="1200">
                <a:solidFill>
                  <a:srgbClr val="000000"/>
                </a:solidFill>
                <a:latin typeface="Nunito Sans Light" pitchFamily="2" charset="77"/>
                <a:ea typeface="+mn-ea"/>
                <a:cs typeface="+mn-cs"/>
              </a:defRPr>
            </a:lvl4pPr>
            <a:lvl5pPr marL="6350" indent="0" algn="l" defTabSz="685640" rtl="0" eaLnBrk="1" latinLnBrk="0" hangingPunct="1">
              <a:lnSpc>
                <a:spcPts val="1100"/>
              </a:lnSpc>
              <a:spcBef>
                <a:spcPts val="0"/>
              </a:spcBef>
              <a:buClr>
                <a:srgbClr val="80C3F2"/>
              </a:buClr>
              <a:buFontTx/>
              <a:buNone/>
              <a:tabLst/>
              <a:defRPr sz="900" b="0" i="0" kern="1200">
                <a:solidFill>
                  <a:srgbClr val="000000"/>
                </a:solidFill>
                <a:latin typeface="Nunito Sans Light" pitchFamily="2" charset="77"/>
                <a:ea typeface="+mn-ea"/>
                <a:cs typeface="+mn-cs"/>
              </a:defRPr>
            </a:lvl5pPr>
            <a:lvl6pPr marL="188551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3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5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7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100000"/>
              </a:lnSpc>
            </a:pPr>
            <a:r>
              <a:rPr lang="de-DE" b="1" dirty="0">
                <a:solidFill>
                  <a:srgbClr val="5F6CB9"/>
                </a:solidFill>
                <a:latin typeface="Arial" panose="020B0604020202020204" pitchFamily="34" charset="0"/>
                <a:cs typeface="Arial" panose="020B0604020202020204" pitchFamily="34" charset="0"/>
              </a:rPr>
              <a:t>Workshops</a:t>
            </a:r>
          </a:p>
          <a:p>
            <a:pPr marL="331907" lvl="1" indent="-171450">
              <a:lnSpc>
                <a:spcPct val="100000"/>
              </a:lnSpc>
              <a:buFont typeface="Arial" panose="020B0604020202020204" pitchFamily="34" charset="0"/>
              <a:buChar char="•"/>
            </a:pPr>
            <a:r>
              <a:rPr lang="de-DE" dirty="0">
                <a:solidFill>
                  <a:schemeClr val="tx2">
                    <a:lumMod val="50000"/>
                  </a:schemeClr>
                </a:solidFill>
                <a:latin typeface="Arial" panose="020B0604020202020204" pitchFamily="34" charset="0"/>
                <a:cs typeface="Arial" panose="020B0604020202020204" pitchFamily="34" charset="0"/>
              </a:rPr>
              <a:t>Workshop „Effiziente Kommunikation und Konfliktlösung“</a:t>
            </a:r>
          </a:p>
          <a:p>
            <a:pPr marL="331907" lvl="1" indent="-171450">
              <a:lnSpc>
                <a:spcPct val="100000"/>
              </a:lnSpc>
              <a:buFont typeface="Arial" panose="020B0604020202020204" pitchFamily="34" charset="0"/>
              <a:buChar char="•"/>
            </a:pPr>
            <a:r>
              <a:rPr lang="de-DE" sz="1400" dirty="0">
                <a:solidFill>
                  <a:schemeClr val="tx2">
                    <a:lumMod val="50000"/>
                  </a:schemeClr>
                </a:solidFill>
                <a:latin typeface="Arial" panose="020B0604020202020204" pitchFamily="34" charset="0"/>
                <a:cs typeface="Arial" panose="020B0604020202020204" pitchFamily="34" charset="0"/>
              </a:rPr>
              <a:t>A</a:t>
            </a:r>
            <a:r>
              <a:rPr lang="de-DE" dirty="0">
                <a:solidFill>
                  <a:schemeClr val="tx2">
                    <a:lumMod val="50000"/>
                  </a:schemeClr>
                </a:solidFill>
                <a:latin typeface="Arial" panose="020B0604020202020204" pitchFamily="34" charset="0"/>
                <a:cs typeface="Arial" panose="020B0604020202020204" pitchFamily="34" charset="0"/>
              </a:rPr>
              <a:t>URA-Workshop</a:t>
            </a:r>
            <a:endParaRPr lang="de-DE" sz="1400" dirty="0">
              <a:solidFill>
                <a:schemeClr val="tx2">
                  <a:lumMod val="50000"/>
                </a:schemeClr>
              </a:solidFill>
              <a:latin typeface="Arial" panose="020B0604020202020204" pitchFamily="34" charset="0"/>
              <a:cs typeface="Arial" panose="020B0604020202020204" pitchFamily="34" charset="0"/>
            </a:endParaRPr>
          </a:p>
        </p:txBody>
      </p:sp>
      <p:sp>
        <p:nvSpPr>
          <p:cNvPr id="23" name="Text Placeholder 4">
            <a:extLst>
              <a:ext uri="{FF2B5EF4-FFF2-40B4-BE49-F238E27FC236}">
                <a16:creationId xmlns:a16="http://schemas.microsoft.com/office/drawing/2014/main" id="{0201BE1D-D2E9-8004-FB1C-484953B208FD}"/>
              </a:ext>
            </a:extLst>
          </p:cNvPr>
          <p:cNvSpPr txBox="1">
            <a:spLocks/>
          </p:cNvSpPr>
          <p:nvPr/>
        </p:nvSpPr>
        <p:spPr>
          <a:xfrm>
            <a:off x="5981269" y="3197015"/>
            <a:ext cx="3271277" cy="858883"/>
          </a:xfrm>
          <a:prstGeom prst="rect">
            <a:avLst/>
          </a:prstGeom>
        </p:spPr>
        <p:txBody>
          <a:bodyPr/>
          <a:lstStyle>
            <a:lvl1pPr marL="6350" marR="0" indent="0" algn="l" defTabSz="685640" rtl="0" eaLnBrk="1" fontAlgn="auto" latinLnBrk="0" hangingPunct="1">
              <a:lnSpc>
                <a:spcPct val="90000"/>
              </a:lnSpc>
              <a:spcBef>
                <a:spcPts val="750"/>
              </a:spcBef>
              <a:spcAft>
                <a:spcPts val="0"/>
              </a:spcAft>
              <a:buClr>
                <a:srgbClr val="80C3F2"/>
              </a:buClr>
              <a:buSzTx/>
              <a:buFont typeface="Wingdings" pitchFamily="2" charset="2"/>
              <a:buNone/>
              <a:tabLst/>
              <a:defRPr sz="1600" b="0" i="0" kern="1200">
                <a:solidFill>
                  <a:srgbClr val="000000"/>
                </a:solidFill>
                <a:latin typeface="Nunito Sans Light" pitchFamily="2" charset="77"/>
                <a:ea typeface="+mn-ea"/>
                <a:cs typeface="+mn-cs"/>
              </a:defRPr>
            </a:lvl1pPr>
            <a:lvl2pPr marL="6350" marR="0" indent="0" algn="l" defTabSz="685640" rtl="0" eaLnBrk="1" fontAlgn="auto" latinLnBrk="0" hangingPunct="1">
              <a:lnSpc>
                <a:spcPts val="2200"/>
              </a:lnSpc>
              <a:spcBef>
                <a:spcPts val="0"/>
              </a:spcBef>
              <a:spcAft>
                <a:spcPts val="0"/>
              </a:spcAft>
              <a:buClr>
                <a:srgbClr val="80C3F2"/>
              </a:buClr>
              <a:buSzTx/>
              <a:buFont typeface="Wingdings" pitchFamily="2" charset="2"/>
              <a:buNone/>
              <a:tabLst/>
              <a:defRPr sz="1400" b="0" i="0" kern="1200">
                <a:solidFill>
                  <a:srgbClr val="000000"/>
                </a:solidFill>
                <a:latin typeface="Nunito Sans Light" pitchFamily="2" charset="77"/>
                <a:ea typeface="+mn-ea"/>
                <a:cs typeface="+mn-cs"/>
              </a:defRPr>
            </a:lvl2pPr>
            <a:lvl3pPr marL="6350" indent="0" algn="l" defTabSz="685640" rtl="0" eaLnBrk="1" latinLnBrk="0" hangingPunct="1">
              <a:lnSpc>
                <a:spcPts val="1700"/>
              </a:lnSpc>
              <a:spcBef>
                <a:spcPts val="0"/>
              </a:spcBef>
              <a:buClr>
                <a:srgbClr val="80C3F2"/>
              </a:buClr>
              <a:buFontTx/>
              <a:buNone/>
              <a:tabLst/>
              <a:defRPr sz="1200" b="0" i="0" kern="1200">
                <a:solidFill>
                  <a:srgbClr val="000000"/>
                </a:solidFill>
                <a:latin typeface="Nunito Sans Light" pitchFamily="2" charset="77"/>
                <a:ea typeface="+mn-ea"/>
                <a:cs typeface="+mn-cs"/>
              </a:defRPr>
            </a:lvl3pPr>
            <a:lvl4pPr marL="6350" indent="0" algn="l" defTabSz="685640" rtl="0" eaLnBrk="1" latinLnBrk="0" hangingPunct="1">
              <a:lnSpc>
                <a:spcPts val="1100"/>
              </a:lnSpc>
              <a:spcBef>
                <a:spcPts val="0"/>
              </a:spcBef>
              <a:buClr>
                <a:srgbClr val="80C3F2"/>
              </a:buClr>
              <a:buFontTx/>
              <a:buNone/>
              <a:tabLst/>
              <a:defRPr sz="950" b="0" i="0" kern="1200">
                <a:solidFill>
                  <a:srgbClr val="000000"/>
                </a:solidFill>
                <a:latin typeface="Nunito Sans Light" pitchFamily="2" charset="77"/>
                <a:ea typeface="+mn-ea"/>
                <a:cs typeface="+mn-cs"/>
              </a:defRPr>
            </a:lvl4pPr>
            <a:lvl5pPr marL="6350" indent="0" algn="l" defTabSz="685640" rtl="0" eaLnBrk="1" latinLnBrk="0" hangingPunct="1">
              <a:lnSpc>
                <a:spcPts val="1100"/>
              </a:lnSpc>
              <a:spcBef>
                <a:spcPts val="0"/>
              </a:spcBef>
              <a:buClr>
                <a:srgbClr val="80C3F2"/>
              </a:buClr>
              <a:buFontTx/>
              <a:buNone/>
              <a:tabLst/>
              <a:defRPr sz="900" b="0" i="0" kern="1200">
                <a:solidFill>
                  <a:srgbClr val="000000"/>
                </a:solidFill>
                <a:latin typeface="Nunito Sans Light" pitchFamily="2" charset="77"/>
                <a:ea typeface="+mn-ea"/>
                <a:cs typeface="+mn-cs"/>
              </a:defRPr>
            </a:lvl5pPr>
            <a:lvl6pPr marL="188551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3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5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7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100000"/>
              </a:lnSpc>
            </a:pPr>
            <a:r>
              <a:rPr lang="de-DE" b="1" dirty="0">
                <a:solidFill>
                  <a:schemeClr val="accent4"/>
                </a:solidFill>
                <a:latin typeface="Arial" panose="020B0604020202020204" pitchFamily="34" charset="0"/>
                <a:cs typeface="Arial" panose="020B0604020202020204" pitchFamily="34" charset="0"/>
              </a:rPr>
              <a:t>Buch-Diskussionen</a:t>
            </a:r>
          </a:p>
          <a:p>
            <a:pPr marL="331907" lvl="1" indent="-171450">
              <a:lnSpc>
                <a:spcPct val="100000"/>
              </a:lnSpc>
              <a:buFont typeface="Arial" panose="020B0604020202020204" pitchFamily="34" charset="0"/>
              <a:buChar char="•"/>
            </a:pPr>
            <a:r>
              <a:rPr lang="de-DE" dirty="0">
                <a:solidFill>
                  <a:schemeClr val="tx2">
                    <a:lumMod val="50000"/>
                  </a:schemeClr>
                </a:solidFill>
                <a:latin typeface="Arial" panose="020B0604020202020204" pitchFamily="34" charset="0"/>
                <a:cs typeface="Arial" panose="020B0604020202020204" pitchFamily="34" charset="0"/>
              </a:rPr>
              <a:t>Das Arroganz Prinzip</a:t>
            </a:r>
          </a:p>
          <a:p>
            <a:pPr marL="331907" lvl="1" indent="-171450">
              <a:lnSpc>
                <a:spcPct val="100000"/>
              </a:lnSpc>
              <a:buFont typeface="Arial" panose="020B0604020202020204" pitchFamily="34" charset="0"/>
              <a:buChar char="•"/>
            </a:pPr>
            <a:r>
              <a:rPr lang="de-DE" dirty="0">
                <a:solidFill>
                  <a:schemeClr val="tx2">
                    <a:lumMod val="50000"/>
                  </a:schemeClr>
                </a:solidFill>
                <a:latin typeface="Arial" panose="020B0604020202020204" pitchFamily="34" charset="0"/>
                <a:cs typeface="Arial" panose="020B0604020202020204" pitchFamily="34" charset="0"/>
              </a:rPr>
              <a:t>The </a:t>
            </a:r>
            <a:r>
              <a:rPr lang="de-DE" dirty="0" err="1">
                <a:solidFill>
                  <a:schemeClr val="tx2">
                    <a:lumMod val="50000"/>
                  </a:schemeClr>
                </a:solidFill>
                <a:latin typeface="Arial" panose="020B0604020202020204" pitchFamily="34" charset="0"/>
                <a:cs typeface="Arial" panose="020B0604020202020204" pitchFamily="34" charset="0"/>
              </a:rPr>
              <a:t>big</a:t>
            </a:r>
            <a:r>
              <a:rPr lang="de-DE" dirty="0">
                <a:solidFill>
                  <a:schemeClr val="tx2">
                    <a:lumMod val="50000"/>
                  </a:schemeClr>
                </a:solidFill>
                <a:latin typeface="Arial" panose="020B0604020202020204" pitchFamily="34" charset="0"/>
                <a:cs typeface="Arial" panose="020B0604020202020204" pitchFamily="34" charset="0"/>
              </a:rPr>
              <a:t> 5 for Life</a:t>
            </a:r>
          </a:p>
          <a:p>
            <a:pPr marL="331907" lvl="1" indent="-171450">
              <a:lnSpc>
                <a:spcPct val="100000"/>
              </a:lnSpc>
              <a:buFont typeface="Arial" panose="020B0604020202020204" pitchFamily="34" charset="0"/>
              <a:buChar char="•"/>
            </a:pPr>
            <a:r>
              <a:rPr lang="de-DE" dirty="0">
                <a:solidFill>
                  <a:schemeClr val="tx2">
                    <a:lumMod val="50000"/>
                  </a:schemeClr>
                </a:solidFill>
                <a:latin typeface="Arial" panose="020B0604020202020204" pitchFamily="34" charset="0"/>
                <a:cs typeface="Arial" panose="020B0604020202020204" pitchFamily="34" charset="0"/>
              </a:rPr>
              <a:t>Daring </a:t>
            </a:r>
            <a:r>
              <a:rPr lang="de-DE" dirty="0" err="1">
                <a:solidFill>
                  <a:schemeClr val="tx2">
                    <a:lumMod val="50000"/>
                  </a:schemeClr>
                </a:solidFill>
                <a:latin typeface="Arial" panose="020B0604020202020204" pitchFamily="34" charset="0"/>
                <a:cs typeface="Arial" panose="020B0604020202020204" pitchFamily="34" charset="0"/>
              </a:rPr>
              <a:t>Greatly</a:t>
            </a:r>
            <a:endParaRPr lang="de-DE" dirty="0">
              <a:solidFill>
                <a:schemeClr val="tx2">
                  <a:lumMod val="50000"/>
                </a:schemeClr>
              </a:solidFill>
              <a:latin typeface="Arial" panose="020B0604020202020204" pitchFamily="34" charset="0"/>
              <a:cs typeface="Arial" panose="020B0604020202020204" pitchFamily="34" charset="0"/>
            </a:endParaRPr>
          </a:p>
          <a:p>
            <a:pPr marL="331907" lvl="1" indent="-171450">
              <a:lnSpc>
                <a:spcPct val="100000"/>
              </a:lnSpc>
              <a:buFont typeface="Arial" panose="020B0604020202020204" pitchFamily="34" charset="0"/>
              <a:buChar char="•"/>
            </a:pPr>
            <a:endParaRPr lang="de-DE" sz="1400" dirty="0">
              <a:solidFill>
                <a:schemeClr val="tx2">
                  <a:lumMod val="50000"/>
                </a:schemeClr>
              </a:solidFill>
              <a:latin typeface="Arial" panose="020B0604020202020204" pitchFamily="34" charset="0"/>
              <a:cs typeface="Arial" panose="020B0604020202020204" pitchFamily="34" charset="0"/>
            </a:endParaRPr>
          </a:p>
        </p:txBody>
      </p:sp>
      <p:sp>
        <p:nvSpPr>
          <p:cNvPr id="24" name="Text Placeholder 5">
            <a:extLst>
              <a:ext uri="{FF2B5EF4-FFF2-40B4-BE49-F238E27FC236}">
                <a16:creationId xmlns:a16="http://schemas.microsoft.com/office/drawing/2014/main" id="{CC6BFA0C-0F88-D024-4FBF-6852F9BD01B4}"/>
              </a:ext>
            </a:extLst>
          </p:cNvPr>
          <p:cNvSpPr txBox="1">
            <a:spLocks/>
          </p:cNvSpPr>
          <p:nvPr/>
        </p:nvSpPr>
        <p:spPr>
          <a:xfrm>
            <a:off x="5979004" y="1774694"/>
            <a:ext cx="3271277" cy="858883"/>
          </a:xfrm>
          <a:prstGeom prst="rect">
            <a:avLst/>
          </a:prstGeom>
        </p:spPr>
        <p:txBody>
          <a:bodyPr/>
          <a:lstStyle>
            <a:lvl1pPr marL="6350" marR="0" indent="0" algn="l" defTabSz="685640" rtl="0" eaLnBrk="1" fontAlgn="auto" latinLnBrk="0" hangingPunct="1">
              <a:lnSpc>
                <a:spcPct val="90000"/>
              </a:lnSpc>
              <a:spcBef>
                <a:spcPts val="750"/>
              </a:spcBef>
              <a:spcAft>
                <a:spcPts val="0"/>
              </a:spcAft>
              <a:buClr>
                <a:srgbClr val="80C3F2"/>
              </a:buClr>
              <a:buSzTx/>
              <a:buFont typeface="Wingdings" pitchFamily="2" charset="2"/>
              <a:buNone/>
              <a:tabLst/>
              <a:defRPr sz="1600" b="0" i="0" kern="1200">
                <a:solidFill>
                  <a:srgbClr val="000000"/>
                </a:solidFill>
                <a:latin typeface="Nunito Sans Light" pitchFamily="2" charset="77"/>
                <a:ea typeface="+mn-ea"/>
                <a:cs typeface="+mn-cs"/>
              </a:defRPr>
            </a:lvl1pPr>
            <a:lvl2pPr marL="6350" marR="0" indent="0" algn="l" defTabSz="685640" rtl="0" eaLnBrk="1" fontAlgn="auto" latinLnBrk="0" hangingPunct="1">
              <a:lnSpc>
                <a:spcPts val="2200"/>
              </a:lnSpc>
              <a:spcBef>
                <a:spcPts val="0"/>
              </a:spcBef>
              <a:spcAft>
                <a:spcPts val="0"/>
              </a:spcAft>
              <a:buClr>
                <a:srgbClr val="80C3F2"/>
              </a:buClr>
              <a:buSzTx/>
              <a:buFont typeface="Wingdings" pitchFamily="2" charset="2"/>
              <a:buNone/>
              <a:tabLst/>
              <a:defRPr sz="1400" b="0" i="0" kern="1200">
                <a:solidFill>
                  <a:srgbClr val="000000"/>
                </a:solidFill>
                <a:latin typeface="Nunito Sans Light" pitchFamily="2" charset="77"/>
                <a:ea typeface="+mn-ea"/>
                <a:cs typeface="+mn-cs"/>
              </a:defRPr>
            </a:lvl2pPr>
            <a:lvl3pPr marL="6350" indent="0" algn="l" defTabSz="685640" rtl="0" eaLnBrk="1" latinLnBrk="0" hangingPunct="1">
              <a:lnSpc>
                <a:spcPts val="1700"/>
              </a:lnSpc>
              <a:spcBef>
                <a:spcPts val="0"/>
              </a:spcBef>
              <a:buClr>
                <a:srgbClr val="80C3F2"/>
              </a:buClr>
              <a:buFontTx/>
              <a:buNone/>
              <a:tabLst/>
              <a:defRPr sz="1200" b="0" i="0" kern="1200">
                <a:solidFill>
                  <a:srgbClr val="000000"/>
                </a:solidFill>
                <a:latin typeface="Nunito Sans Light" pitchFamily="2" charset="77"/>
                <a:ea typeface="+mn-ea"/>
                <a:cs typeface="+mn-cs"/>
              </a:defRPr>
            </a:lvl3pPr>
            <a:lvl4pPr marL="6350" indent="0" algn="l" defTabSz="685640" rtl="0" eaLnBrk="1" latinLnBrk="0" hangingPunct="1">
              <a:lnSpc>
                <a:spcPts val="1100"/>
              </a:lnSpc>
              <a:spcBef>
                <a:spcPts val="0"/>
              </a:spcBef>
              <a:buClr>
                <a:srgbClr val="80C3F2"/>
              </a:buClr>
              <a:buFontTx/>
              <a:buNone/>
              <a:tabLst/>
              <a:defRPr sz="950" b="0" i="0" kern="1200">
                <a:solidFill>
                  <a:srgbClr val="000000"/>
                </a:solidFill>
                <a:latin typeface="Nunito Sans Light" pitchFamily="2" charset="77"/>
                <a:ea typeface="+mn-ea"/>
                <a:cs typeface="+mn-cs"/>
              </a:defRPr>
            </a:lvl4pPr>
            <a:lvl5pPr marL="6350" indent="0" algn="l" defTabSz="685640" rtl="0" eaLnBrk="1" latinLnBrk="0" hangingPunct="1">
              <a:lnSpc>
                <a:spcPts val="1100"/>
              </a:lnSpc>
              <a:spcBef>
                <a:spcPts val="0"/>
              </a:spcBef>
              <a:buClr>
                <a:srgbClr val="80C3F2"/>
              </a:buClr>
              <a:buFontTx/>
              <a:buNone/>
              <a:tabLst/>
              <a:defRPr sz="900" b="0" i="0" kern="1200">
                <a:solidFill>
                  <a:srgbClr val="000000"/>
                </a:solidFill>
                <a:latin typeface="Nunito Sans Light" pitchFamily="2" charset="77"/>
                <a:ea typeface="+mn-ea"/>
                <a:cs typeface="+mn-cs"/>
              </a:defRPr>
            </a:lvl5pPr>
            <a:lvl6pPr marL="188551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3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5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70" indent="-171410" algn="l" defTabSz="68564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DE" b="1" dirty="0">
                <a:solidFill>
                  <a:schemeClr val="bg1"/>
                </a:solidFill>
                <a:latin typeface="Arial" panose="020B0604020202020204" pitchFamily="34" charset="0"/>
                <a:cs typeface="Arial" panose="020B0604020202020204" pitchFamily="34" charset="0"/>
              </a:rPr>
              <a:t>Technik</a:t>
            </a:r>
          </a:p>
          <a:p>
            <a:pPr marL="331907" lvl="1" indent="-171450">
              <a:lnSpc>
                <a:spcPct val="100000"/>
              </a:lnSpc>
              <a:buFont typeface="Arial" panose="020B0604020202020204" pitchFamily="34" charset="0"/>
              <a:buChar char="•"/>
            </a:pPr>
            <a:r>
              <a:rPr lang="de-DE" dirty="0">
                <a:solidFill>
                  <a:schemeClr val="tx2">
                    <a:lumMod val="50000"/>
                  </a:schemeClr>
                </a:solidFill>
                <a:latin typeface="Arial" panose="020B0604020202020204" pitchFamily="34" charset="0"/>
                <a:cs typeface="Arial" panose="020B0604020202020204" pitchFamily="34" charset="0"/>
              </a:rPr>
              <a:t>Werksführung DB-Instandhaltung</a:t>
            </a:r>
          </a:p>
          <a:p>
            <a:pPr marL="331907" lvl="1" indent="-171450">
              <a:lnSpc>
                <a:spcPct val="100000"/>
              </a:lnSpc>
              <a:buFont typeface="Arial" panose="020B0604020202020204" pitchFamily="34" charset="0"/>
              <a:buChar char="•"/>
            </a:pPr>
            <a:r>
              <a:rPr lang="de-DE" sz="1400" dirty="0">
                <a:solidFill>
                  <a:schemeClr val="tx2">
                    <a:lumMod val="50000"/>
                  </a:schemeClr>
                </a:solidFill>
                <a:latin typeface="Arial" panose="020B0604020202020204" pitchFamily="34" charset="0"/>
                <a:cs typeface="Arial" panose="020B0604020202020204" pitchFamily="34" charset="0"/>
              </a:rPr>
              <a:t>ChatGPT und KI-Tools</a:t>
            </a:r>
          </a:p>
          <a:p>
            <a:pPr marL="331907" lvl="1" indent="-171450">
              <a:lnSpc>
                <a:spcPct val="10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053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6000" y="972000"/>
            <a:ext cx="8350643" cy="359073"/>
          </a:xfrm>
        </p:spPr>
        <p:txBody>
          <a:bodyPr/>
          <a:lstStyle/>
          <a:p>
            <a:r>
              <a:rPr lang="de-DE" sz="2800" dirty="0">
                <a:latin typeface="Arial" panose="020B0604020202020204" pitchFamily="34" charset="0"/>
                <a:cs typeface="Arial" panose="020B0604020202020204" pitchFamily="34" charset="0"/>
              </a:rPr>
              <a:t>FIB-Beiträge</a:t>
            </a:r>
          </a:p>
        </p:txBody>
      </p:sp>
      <p:sp>
        <p:nvSpPr>
          <p:cNvPr id="4" name="Textplatzhalter 3"/>
          <p:cNvSpPr>
            <a:spLocks noGrp="1"/>
          </p:cNvSpPr>
          <p:nvPr>
            <p:ph type="body" sz="quarter" idx="16"/>
          </p:nvPr>
        </p:nvSpPr>
        <p:spPr>
          <a:xfrm>
            <a:off x="576000" y="644400"/>
            <a:ext cx="7603889" cy="227755"/>
          </a:xfrm>
        </p:spPr>
        <p:txBody>
          <a:bodyPr/>
          <a:lstStyle/>
          <a:p>
            <a:r>
              <a:rPr lang="de-DE" dirty="0"/>
              <a:t>Frauen im Ingenieurberuf</a:t>
            </a:r>
          </a:p>
        </p:txBody>
      </p:sp>
      <p:sp>
        <p:nvSpPr>
          <p:cNvPr id="5" name="Datumsplatzhalter 4"/>
          <p:cNvSpPr>
            <a:spLocks noGrp="1"/>
          </p:cNvSpPr>
          <p:nvPr>
            <p:ph type="dt" sz="half" idx="17"/>
          </p:nvPr>
        </p:nvSpPr>
        <p:spPr/>
        <p:txBody>
          <a:bodyPr/>
          <a:lstStyle/>
          <a:p>
            <a:fld id="{924EC688-5128-47C1-BAC8-61C4DBB9C37F}" type="datetime1">
              <a:rPr lang="de-DE" sz="900" smtClean="0"/>
              <a:t>11.04.2025</a:t>
            </a:fld>
            <a:endParaRPr lang="de-DE" sz="900" dirty="0"/>
          </a:p>
        </p:txBody>
      </p:sp>
      <p:sp>
        <p:nvSpPr>
          <p:cNvPr id="6" name="Fußzeilenplatzhalter 5"/>
          <p:cNvSpPr>
            <a:spLocks noGrp="1"/>
          </p:cNvSpPr>
          <p:nvPr>
            <p:ph type="ftr" sz="quarter" idx="18"/>
          </p:nvPr>
        </p:nvSpPr>
        <p:spPr/>
        <p:txBody>
          <a:bodyPr/>
          <a:lstStyle/>
          <a:p>
            <a:r>
              <a:rPr lang="de-DE"/>
              <a:t>Koordination der Netzwerke</a:t>
            </a:r>
            <a:endParaRPr lang="de-DE" dirty="0"/>
          </a:p>
        </p:txBody>
      </p:sp>
      <p:cxnSp>
        <p:nvCxnSpPr>
          <p:cNvPr id="8" name="Gerader Verbinder 7"/>
          <p:cNvCxnSpPr/>
          <p:nvPr/>
        </p:nvCxnSpPr>
        <p:spPr>
          <a:xfrm>
            <a:off x="576000" y="1331073"/>
            <a:ext cx="835064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ADA74AFE-468E-67F1-7157-E302DDA25512}"/>
              </a:ext>
            </a:extLst>
          </p:cNvPr>
          <p:cNvPicPr>
            <a:picLocks noChangeAspect="1"/>
          </p:cNvPicPr>
          <p:nvPr/>
        </p:nvPicPr>
        <p:blipFill>
          <a:blip r:embed="rId3"/>
          <a:stretch>
            <a:fillRect/>
          </a:stretch>
        </p:blipFill>
        <p:spPr>
          <a:xfrm>
            <a:off x="3426177" y="1439672"/>
            <a:ext cx="2855144" cy="2577095"/>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2E9BA21A-16FF-D516-58D9-6FD3B3B9D77D}"/>
              </a:ext>
            </a:extLst>
          </p:cNvPr>
          <p:cNvPicPr>
            <a:picLocks noChangeAspect="1"/>
          </p:cNvPicPr>
          <p:nvPr/>
        </p:nvPicPr>
        <p:blipFill>
          <a:blip r:embed="rId4"/>
          <a:stretch>
            <a:fillRect/>
          </a:stretch>
        </p:blipFill>
        <p:spPr>
          <a:xfrm>
            <a:off x="386447" y="1430918"/>
            <a:ext cx="2855144" cy="3546763"/>
          </a:xfrm>
          <a:prstGeom prst="rect">
            <a:avLst/>
          </a:prstGeom>
          <a:ln>
            <a:noFill/>
          </a:ln>
          <a:effectLst>
            <a:outerShdw blurRad="292100" dist="139700" dir="2700000" algn="tl" rotWithShape="0">
              <a:srgbClr val="333333">
                <a:alpha val="65000"/>
              </a:srgbClr>
            </a:outerShdw>
          </a:effectLst>
        </p:spPr>
      </p:pic>
      <p:pic>
        <p:nvPicPr>
          <p:cNvPr id="15" name="Grafik 14">
            <a:extLst>
              <a:ext uri="{FF2B5EF4-FFF2-40B4-BE49-F238E27FC236}">
                <a16:creationId xmlns:a16="http://schemas.microsoft.com/office/drawing/2014/main" id="{3DC8B9FB-8F03-D7D3-9044-2C59D612329D}"/>
              </a:ext>
            </a:extLst>
          </p:cNvPr>
          <p:cNvPicPr>
            <a:picLocks noChangeAspect="1"/>
          </p:cNvPicPr>
          <p:nvPr/>
        </p:nvPicPr>
        <p:blipFill>
          <a:blip r:embed="rId5"/>
          <a:stretch>
            <a:fillRect/>
          </a:stretch>
        </p:blipFill>
        <p:spPr>
          <a:xfrm>
            <a:off x="6465909" y="3102781"/>
            <a:ext cx="2371733" cy="1810464"/>
          </a:xfrm>
          <a:prstGeom prst="rect">
            <a:avLst/>
          </a:prstGeom>
          <a:ln>
            <a:noFill/>
          </a:ln>
          <a:effectLst>
            <a:outerShdw blurRad="292100" dist="139700" dir="2700000" algn="tl" rotWithShape="0">
              <a:srgbClr val="333333">
                <a:alpha val="65000"/>
              </a:srgbClr>
            </a:outerShdw>
          </a:effectLst>
        </p:spPr>
      </p:pic>
      <p:pic>
        <p:nvPicPr>
          <p:cNvPr id="17" name="Grafik 16">
            <a:extLst>
              <a:ext uri="{FF2B5EF4-FFF2-40B4-BE49-F238E27FC236}">
                <a16:creationId xmlns:a16="http://schemas.microsoft.com/office/drawing/2014/main" id="{F9447F53-F803-5BA5-F42A-4A008F957B96}"/>
              </a:ext>
            </a:extLst>
          </p:cNvPr>
          <p:cNvPicPr>
            <a:picLocks noChangeAspect="1"/>
          </p:cNvPicPr>
          <p:nvPr/>
        </p:nvPicPr>
        <p:blipFill>
          <a:blip r:embed="rId6"/>
          <a:stretch>
            <a:fillRect/>
          </a:stretch>
        </p:blipFill>
        <p:spPr>
          <a:xfrm>
            <a:off x="6465908" y="1429776"/>
            <a:ext cx="2371733" cy="1248132"/>
          </a:xfrm>
          <a:prstGeom prst="rect">
            <a:avLst/>
          </a:prstGeom>
          <a:ln>
            <a:noFill/>
          </a:ln>
          <a:effectLst>
            <a:outerShdw blurRad="292100" dist="139700" dir="2700000" algn="tl" rotWithShape="0">
              <a:srgbClr val="333333">
                <a:alpha val="65000"/>
              </a:srgbClr>
            </a:outerShdw>
          </a:effectLst>
        </p:spPr>
      </p:pic>
      <p:grpSp>
        <p:nvGrpSpPr>
          <p:cNvPr id="22" name="Gruppieren 21">
            <a:extLst>
              <a:ext uri="{FF2B5EF4-FFF2-40B4-BE49-F238E27FC236}">
                <a16:creationId xmlns:a16="http://schemas.microsoft.com/office/drawing/2014/main" id="{4DEC3984-C402-9A04-AEAF-62D03C8E29BD}"/>
              </a:ext>
            </a:extLst>
          </p:cNvPr>
          <p:cNvGrpSpPr/>
          <p:nvPr/>
        </p:nvGrpSpPr>
        <p:grpSpPr>
          <a:xfrm>
            <a:off x="3778773" y="4307193"/>
            <a:ext cx="1967610" cy="714410"/>
            <a:chOff x="3886252" y="4385795"/>
            <a:chExt cx="1967610" cy="714410"/>
          </a:xfrm>
        </p:grpSpPr>
        <p:pic>
          <p:nvPicPr>
            <p:cNvPr id="20" name="Grafik 19">
              <a:extLst>
                <a:ext uri="{FF2B5EF4-FFF2-40B4-BE49-F238E27FC236}">
                  <a16:creationId xmlns:a16="http://schemas.microsoft.com/office/drawing/2014/main" id="{EEF9BB23-07A9-0DFF-F445-A4E3BB026E86}"/>
                </a:ext>
              </a:extLst>
            </p:cNvPr>
            <p:cNvPicPr>
              <a:picLocks noChangeAspect="1"/>
            </p:cNvPicPr>
            <p:nvPr/>
          </p:nvPicPr>
          <p:blipFill>
            <a:blip r:embed="rId7"/>
            <a:stretch>
              <a:fillRect/>
            </a:stretch>
          </p:blipFill>
          <p:spPr>
            <a:xfrm>
              <a:off x="5144610" y="4385795"/>
              <a:ext cx="709252" cy="714410"/>
            </a:xfrm>
            <a:prstGeom prst="rect">
              <a:avLst/>
            </a:prstGeom>
            <a:ln>
              <a:noFill/>
            </a:ln>
            <a:effectLst>
              <a:outerShdw blurRad="292100" dist="139700" dir="2700000" algn="tl" rotWithShape="0">
                <a:srgbClr val="333333">
                  <a:alpha val="65000"/>
                </a:srgbClr>
              </a:outerShdw>
            </a:effectLst>
          </p:spPr>
        </p:pic>
        <p:sp>
          <p:nvSpPr>
            <p:cNvPr id="21" name="Textfeld 20">
              <a:extLst>
                <a:ext uri="{FF2B5EF4-FFF2-40B4-BE49-F238E27FC236}">
                  <a16:creationId xmlns:a16="http://schemas.microsoft.com/office/drawing/2014/main" id="{2E3605CC-6417-09B0-0383-C5690666E813}"/>
                </a:ext>
              </a:extLst>
            </p:cNvPr>
            <p:cNvSpPr txBox="1"/>
            <p:nvPr/>
          </p:nvSpPr>
          <p:spPr>
            <a:xfrm>
              <a:off x="3886252" y="4632533"/>
              <a:ext cx="1258358" cy="142347"/>
            </a:xfrm>
            <a:prstGeom prst="rect">
              <a:avLst/>
            </a:prstGeom>
          </p:spPr>
          <p:txBody>
            <a:bodyPr vert="horz" wrap="none" lIns="0" tIns="0" rIns="0" bIns="0" rtlCol="0" anchor="t">
              <a:spAutoFit/>
            </a:bodyPr>
            <a:lstStyle/>
            <a:p>
              <a:pPr algn="l">
                <a:lnSpc>
                  <a:spcPts val="1100"/>
                </a:lnSpc>
                <a:buClr>
                  <a:schemeClr val="bg1"/>
                </a:buClr>
              </a:pPr>
              <a:r>
                <a:rPr lang="en-GB" sz="950" b="1" dirty="0">
                  <a:solidFill>
                    <a:srgbClr val="000000"/>
                  </a:solidFill>
                  <a:latin typeface="+mn-lt"/>
                  <a:cs typeface="+mn-cs"/>
                </a:rPr>
                <a:t>#IngenieurinDerWoche</a:t>
              </a:r>
            </a:p>
          </p:txBody>
        </p:sp>
      </p:grpSp>
    </p:spTree>
    <p:extLst>
      <p:ext uri="{BB962C8B-B14F-4D97-AF65-F5344CB8AC3E}">
        <p14:creationId xmlns:p14="http://schemas.microsoft.com/office/powerpoint/2010/main" val="411797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type="body" sz="quarter" idx="13"/>
          </p:nvPr>
        </p:nvSpPr>
        <p:spPr>
          <a:xfrm>
            <a:off x="576000" y="1328047"/>
            <a:ext cx="7596450" cy="3707779"/>
          </a:xfrm>
        </p:spPr>
        <p:txBody>
          <a:bodyPr/>
          <a:lstStyle/>
          <a:p>
            <a:pPr>
              <a:lnSpc>
                <a:spcPct val="150000"/>
              </a:lnSpc>
            </a:pPr>
            <a:r>
              <a:rPr lang="de-DE" b="1" dirty="0">
                <a:effectLst/>
                <a:latin typeface="Nunito Sans ExtraLight" panose="020F0502020204030204" pitchFamily="2" charset="0"/>
                <a:ea typeface="Times New Roman" panose="02020603050405020304" pitchFamily="18" charset="0"/>
                <a:cs typeface="Times New Roman" panose="02020603050405020304" pitchFamily="18" charset="0"/>
              </a:rPr>
              <a:t>Die Jahresmitgliederversammlung 2025 ist gemäß Satzung § 10, Abs. 3., durch Veröffentlichung der Einladung und der Tagesordnung in „Technik in Bayern“, </a:t>
            </a:r>
            <a:r>
              <a:rPr lang="de-DE" b="1" dirty="0">
                <a:solidFill>
                  <a:srgbClr val="000000"/>
                </a:solidFill>
                <a:effectLst/>
                <a:latin typeface="Nunito Sans ExtraLight" panose="020F0502020204030204" pitchFamily="2" charset="0"/>
                <a:ea typeface="Times New Roman" panose="02020603050405020304" pitchFamily="18" charset="0"/>
                <a:cs typeface="Times New Roman" panose="02020603050405020304" pitchFamily="18" charset="0"/>
              </a:rPr>
              <a:t>Ausgabe 6 / 2024</a:t>
            </a:r>
            <a:r>
              <a:rPr lang="de-DE" b="1" dirty="0">
                <a:effectLst/>
                <a:latin typeface="Nunito Sans ExtraLight" panose="020F0502020204030204" pitchFamily="2" charset="0"/>
                <a:ea typeface="Times New Roman" panose="02020603050405020304" pitchFamily="18" charset="0"/>
                <a:cs typeface="Times New Roman" panose="02020603050405020304" pitchFamily="18" charset="0"/>
              </a:rPr>
              <a:t>, erfolgt und wurde im Oktober 2024 allen Mitgliedern zugestellt. Eine korrigierte Einladung erfolgte am 18.02.2025 per Email und per Post. Damit ist diese Mitgliederversammlung satzungsgemäß und termingerecht einberufen worden. </a:t>
            </a:r>
          </a:p>
          <a:p>
            <a:pPr>
              <a:lnSpc>
                <a:spcPct val="150000"/>
              </a:lnSpc>
            </a:pPr>
            <a:r>
              <a:rPr lang="de-DE" b="1" dirty="0">
                <a:effectLst/>
                <a:latin typeface="Nunito Sans ExtraLight" panose="020F0502020204030204" pitchFamily="2" charset="0"/>
                <a:ea typeface="Times New Roman" panose="02020603050405020304" pitchFamily="18" charset="0"/>
                <a:cs typeface="Times New Roman" panose="02020603050405020304" pitchFamily="18" charset="0"/>
              </a:rPr>
              <a:t> </a:t>
            </a:r>
          </a:p>
          <a:p>
            <a:pPr>
              <a:lnSpc>
                <a:spcPct val="150000"/>
              </a:lnSpc>
            </a:pPr>
            <a:r>
              <a:rPr lang="de-DE" b="1" dirty="0">
                <a:effectLst/>
                <a:latin typeface="Nunito Sans ExtraLight" panose="020F0502020204030204" pitchFamily="2" charset="0"/>
                <a:ea typeface="Times New Roman" panose="02020603050405020304" pitchFamily="18" charset="0"/>
                <a:cs typeface="Times New Roman" panose="02020603050405020304" pitchFamily="18" charset="0"/>
              </a:rPr>
              <a:t>Die Tagesordnung für die Mitgliederversammlung ist Ihnen mit der Einladung termingerecht bekannt gemacht worden.</a:t>
            </a:r>
            <a:endParaRPr lang="de-DE" b="1" dirty="0">
              <a:latin typeface="Nunito Sans ExtraLight" panose="020F0502020204030204" pitchFamily="2" charset="0"/>
              <a:ea typeface="Times New Roman" panose="02020603050405020304" pitchFamily="18" charset="0"/>
              <a:cs typeface="Times New Roman" panose="02020603050405020304" pitchFamily="18" charset="0"/>
            </a:endParaRPr>
          </a:p>
          <a:p>
            <a:pPr>
              <a:lnSpc>
                <a:spcPct val="150000"/>
              </a:lnSpc>
            </a:pPr>
            <a:endParaRPr lang="de-DE" b="1" dirty="0">
              <a:effectLst/>
              <a:latin typeface="Nunito Sans ExtraLight" panose="020F0502020204030204" pitchFamily="2" charset="0"/>
              <a:ea typeface="Times New Roman" panose="02020603050405020304" pitchFamily="18" charset="0"/>
              <a:cs typeface="Times New Roman" panose="02020603050405020304" pitchFamily="18" charset="0"/>
            </a:endParaRPr>
          </a:p>
          <a:p>
            <a:pPr>
              <a:lnSpc>
                <a:spcPct val="150000"/>
              </a:lnSpc>
            </a:pPr>
            <a:r>
              <a:rPr lang="de-DE" b="1" dirty="0">
                <a:effectLst/>
                <a:latin typeface="Nunito Sans ExtraLight" panose="020F0502020204030204" pitchFamily="2" charset="0"/>
                <a:ea typeface="Times New Roman" panose="02020603050405020304" pitchFamily="18" charset="0"/>
                <a:cs typeface="Times New Roman" panose="02020603050405020304" pitchFamily="18" charset="0"/>
              </a:rPr>
              <a:t>Das Protokoll der letzten Jahresmitgliederversammlung vom 19.04.2024 wurde in der TiB veröffentlicht und ist in der Geschäftsstelle verfügbar.</a:t>
            </a:r>
            <a:endParaRPr lang="de-DE" dirty="0"/>
          </a:p>
        </p:txBody>
      </p:sp>
      <p:sp>
        <p:nvSpPr>
          <p:cNvPr id="2" name="Titel 1"/>
          <p:cNvSpPr>
            <a:spLocks noGrp="1"/>
          </p:cNvSpPr>
          <p:nvPr>
            <p:ph type="title"/>
          </p:nvPr>
        </p:nvSpPr>
        <p:spPr>
          <a:xfrm>
            <a:off x="568561" y="753527"/>
            <a:ext cx="7603889" cy="384721"/>
          </a:xfrm>
        </p:spPr>
        <p:txBody>
          <a:bodyPr/>
          <a:lstStyle/>
          <a:p>
            <a:r>
              <a:rPr lang="de-DE" dirty="0"/>
              <a:t>Regularien</a:t>
            </a:r>
          </a:p>
        </p:txBody>
      </p:sp>
      <p:sp>
        <p:nvSpPr>
          <p:cNvPr id="4" name="Datumsplatzhalter 3"/>
          <p:cNvSpPr>
            <a:spLocks noGrp="1"/>
          </p:cNvSpPr>
          <p:nvPr>
            <p:ph type="dt" sz="half" idx="17"/>
          </p:nvPr>
        </p:nvSpPr>
        <p:spPr/>
        <p:txBody>
          <a:bodyPr/>
          <a:lstStyle/>
          <a:p>
            <a:pPr fontAlgn="base">
              <a:spcBef>
                <a:spcPct val="0"/>
              </a:spcBef>
              <a:spcAft>
                <a:spcPct val="0"/>
              </a:spcAft>
            </a:pPr>
            <a:fld id="{50B62F94-2843-49E3-8EA0-9B2D43AE0DD7}" type="datetime1">
              <a:rPr lang="de-DE" smtClean="0"/>
              <a:t>11.04.2025</a:t>
            </a:fld>
            <a:endParaRPr lang="de-DE" dirty="0"/>
          </a:p>
        </p:txBody>
      </p:sp>
      <p:sp>
        <p:nvSpPr>
          <p:cNvPr id="5" name="Fußzeilenplatzhalter 4"/>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18DC5-9C7C-BA6C-8385-3D6D8CBEE63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6619ED5-131A-825D-B5BD-93FAB3653BE4}"/>
              </a:ext>
            </a:extLst>
          </p:cNvPr>
          <p:cNvSpPr>
            <a:spLocks noGrp="1"/>
          </p:cNvSpPr>
          <p:nvPr>
            <p:ph type="title"/>
          </p:nvPr>
        </p:nvSpPr>
        <p:spPr>
          <a:xfrm>
            <a:off x="576000" y="972000"/>
            <a:ext cx="8350643" cy="359073"/>
          </a:xfrm>
        </p:spPr>
        <p:txBody>
          <a:bodyPr/>
          <a:lstStyle/>
          <a:p>
            <a:r>
              <a:rPr lang="de-DE" sz="2800" dirty="0">
                <a:latin typeface="Arial" panose="020B0604020202020204" pitchFamily="34" charset="0"/>
                <a:cs typeface="Arial" panose="020B0604020202020204" pitchFamily="34" charset="0"/>
              </a:rPr>
              <a:t>Interesse von Mädchen / Frauen an MINT</a:t>
            </a:r>
          </a:p>
        </p:txBody>
      </p:sp>
      <p:sp>
        <p:nvSpPr>
          <p:cNvPr id="4" name="Textplatzhalter 3">
            <a:extLst>
              <a:ext uri="{FF2B5EF4-FFF2-40B4-BE49-F238E27FC236}">
                <a16:creationId xmlns:a16="http://schemas.microsoft.com/office/drawing/2014/main" id="{2FF73E58-F55E-3189-6C28-A078C12CFF82}"/>
              </a:ext>
            </a:extLst>
          </p:cNvPr>
          <p:cNvSpPr>
            <a:spLocks noGrp="1"/>
          </p:cNvSpPr>
          <p:nvPr>
            <p:ph type="body" sz="quarter" idx="16"/>
          </p:nvPr>
        </p:nvSpPr>
        <p:spPr>
          <a:xfrm>
            <a:off x="576000" y="644400"/>
            <a:ext cx="7603889" cy="227755"/>
          </a:xfrm>
        </p:spPr>
        <p:txBody>
          <a:bodyPr/>
          <a:lstStyle/>
          <a:p>
            <a:r>
              <a:rPr lang="de-DE" dirty="0"/>
              <a:t>Frauen im Ingenieurberuf</a:t>
            </a:r>
          </a:p>
        </p:txBody>
      </p:sp>
      <p:sp>
        <p:nvSpPr>
          <p:cNvPr id="5" name="Datumsplatzhalter 4">
            <a:extLst>
              <a:ext uri="{FF2B5EF4-FFF2-40B4-BE49-F238E27FC236}">
                <a16:creationId xmlns:a16="http://schemas.microsoft.com/office/drawing/2014/main" id="{AF59A942-4D76-E95D-A299-D8A7EB183173}"/>
              </a:ext>
            </a:extLst>
          </p:cNvPr>
          <p:cNvSpPr>
            <a:spLocks noGrp="1"/>
          </p:cNvSpPr>
          <p:nvPr>
            <p:ph type="dt" sz="half" idx="17"/>
          </p:nvPr>
        </p:nvSpPr>
        <p:spPr/>
        <p:txBody>
          <a:bodyPr/>
          <a:lstStyle/>
          <a:p>
            <a:fld id="{924EC688-5128-47C1-BAC8-61C4DBB9C37F}" type="datetime1">
              <a:rPr lang="de-DE" sz="900" smtClean="0"/>
              <a:t>11.04.2025</a:t>
            </a:fld>
            <a:endParaRPr lang="de-DE" sz="900" dirty="0"/>
          </a:p>
        </p:txBody>
      </p:sp>
      <p:sp>
        <p:nvSpPr>
          <p:cNvPr id="6" name="Fußzeilenplatzhalter 5">
            <a:extLst>
              <a:ext uri="{FF2B5EF4-FFF2-40B4-BE49-F238E27FC236}">
                <a16:creationId xmlns:a16="http://schemas.microsoft.com/office/drawing/2014/main" id="{42EBAC4B-F382-5493-D2CB-4CE4A137724D}"/>
              </a:ext>
            </a:extLst>
          </p:cNvPr>
          <p:cNvSpPr>
            <a:spLocks noGrp="1"/>
          </p:cNvSpPr>
          <p:nvPr>
            <p:ph type="ftr" sz="quarter" idx="18"/>
          </p:nvPr>
        </p:nvSpPr>
        <p:spPr/>
        <p:txBody>
          <a:bodyPr/>
          <a:lstStyle/>
          <a:p>
            <a:r>
              <a:rPr lang="de-DE"/>
              <a:t>Koordination der Netzwerke</a:t>
            </a:r>
            <a:endParaRPr lang="de-DE" dirty="0"/>
          </a:p>
        </p:txBody>
      </p:sp>
      <p:cxnSp>
        <p:nvCxnSpPr>
          <p:cNvPr id="8" name="Gerader Verbinder 7">
            <a:extLst>
              <a:ext uri="{FF2B5EF4-FFF2-40B4-BE49-F238E27FC236}">
                <a16:creationId xmlns:a16="http://schemas.microsoft.com/office/drawing/2014/main" id="{8D097B95-4D4A-C534-D7AA-8993597BE854}"/>
              </a:ext>
            </a:extLst>
          </p:cNvPr>
          <p:cNvCxnSpPr/>
          <p:nvPr/>
        </p:nvCxnSpPr>
        <p:spPr>
          <a:xfrm>
            <a:off x="576000" y="1331073"/>
            <a:ext cx="835064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descr="Ein Bild, das Text, Screenshot, Diagramm, Design enthält.&#10;&#10;KI-generierte Inhalte können fehlerhaft sein.">
            <a:extLst>
              <a:ext uri="{FF2B5EF4-FFF2-40B4-BE49-F238E27FC236}">
                <a16:creationId xmlns:a16="http://schemas.microsoft.com/office/drawing/2014/main" id="{C7C393C5-4FD9-34E1-D2DC-444408A6EF4D}"/>
              </a:ext>
            </a:extLst>
          </p:cNvPr>
          <p:cNvPicPr>
            <a:picLocks noChangeAspect="1"/>
          </p:cNvPicPr>
          <p:nvPr/>
        </p:nvPicPr>
        <p:blipFill>
          <a:blip r:embed="rId3"/>
          <a:srcRect t="10827"/>
          <a:stretch/>
        </p:blipFill>
        <p:spPr>
          <a:xfrm>
            <a:off x="746760" y="1690146"/>
            <a:ext cx="7650480" cy="2886491"/>
          </a:xfrm>
          <a:prstGeom prst="rect">
            <a:avLst/>
          </a:prstGeom>
        </p:spPr>
      </p:pic>
    </p:spTree>
    <p:extLst>
      <p:ext uri="{BB962C8B-B14F-4D97-AF65-F5344CB8AC3E}">
        <p14:creationId xmlns:p14="http://schemas.microsoft.com/office/powerpoint/2010/main" val="2519467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E5AFA2-D8AD-6FF7-3EF0-AA332C4DFC5D}"/>
              </a:ext>
            </a:extLst>
          </p:cNvPr>
          <p:cNvSpPr>
            <a:spLocks noGrp="1"/>
          </p:cNvSpPr>
          <p:nvPr>
            <p:ph type="title"/>
          </p:nvPr>
        </p:nvSpPr>
        <p:spPr>
          <a:xfrm>
            <a:off x="576000" y="972000"/>
            <a:ext cx="7603889" cy="359073"/>
          </a:xfrm>
        </p:spPr>
        <p:txBody>
          <a:bodyPr/>
          <a:lstStyle/>
          <a:p>
            <a:r>
              <a:rPr lang="de-DE" sz="3200" dirty="0">
                <a:latin typeface="+mj-lt"/>
              </a:rPr>
              <a:t>Kontaktdaten</a:t>
            </a:r>
          </a:p>
        </p:txBody>
      </p:sp>
      <p:sp>
        <p:nvSpPr>
          <p:cNvPr id="6" name="Datumsplatzhalter 5">
            <a:extLst>
              <a:ext uri="{FF2B5EF4-FFF2-40B4-BE49-F238E27FC236}">
                <a16:creationId xmlns:a16="http://schemas.microsoft.com/office/drawing/2014/main" id="{F6E4C372-BAF3-1EDC-1453-140D8D98A0CE}"/>
              </a:ext>
            </a:extLst>
          </p:cNvPr>
          <p:cNvSpPr>
            <a:spLocks noGrp="1"/>
          </p:cNvSpPr>
          <p:nvPr>
            <p:ph type="dt" sz="half" idx="19"/>
          </p:nvPr>
        </p:nvSpPr>
        <p:spPr/>
        <p:txBody>
          <a:bodyPr/>
          <a:lstStyle/>
          <a:p>
            <a:fld id="{1238CB22-B5CA-4E0A-B33D-4BD214B798A8}" type="datetime1">
              <a:rPr lang="de-DE" sz="900" smtClean="0"/>
              <a:t>11.04.2025</a:t>
            </a:fld>
            <a:endParaRPr lang="de-DE" sz="900" dirty="0"/>
          </a:p>
        </p:txBody>
      </p:sp>
      <p:sp>
        <p:nvSpPr>
          <p:cNvPr id="7" name="Fußzeilenplatzhalter 6">
            <a:extLst>
              <a:ext uri="{FF2B5EF4-FFF2-40B4-BE49-F238E27FC236}">
                <a16:creationId xmlns:a16="http://schemas.microsoft.com/office/drawing/2014/main" id="{D076DFEF-76A1-54AC-5037-B0B1CF807FBC}"/>
              </a:ext>
            </a:extLst>
          </p:cNvPr>
          <p:cNvSpPr>
            <a:spLocks noGrp="1"/>
          </p:cNvSpPr>
          <p:nvPr>
            <p:ph type="ftr" sz="quarter" idx="20"/>
          </p:nvPr>
        </p:nvSpPr>
        <p:spPr/>
        <p:txBody>
          <a:bodyPr/>
          <a:lstStyle/>
          <a:p>
            <a:r>
              <a:rPr lang="de-DE"/>
              <a:t>Koordination der Netzwerke</a:t>
            </a:r>
            <a:endParaRPr lang="de-DE" dirty="0"/>
          </a:p>
        </p:txBody>
      </p:sp>
      <p:grpSp>
        <p:nvGrpSpPr>
          <p:cNvPr id="80" name="Gruppieren 79">
            <a:extLst>
              <a:ext uri="{FF2B5EF4-FFF2-40B4-BE49-F238E27FC236}">
                <a16:creationId xmlns:a16="http://schemas.microsoft.com/office/drawing/2014/main" id="{1F630BC6-579F-C49A-19BA-B1C2D5829232}"/>
              </a:ext>
            </a:extLst>
          </p:cNvPr>
          <p:cNvGrpSpPr/>
          <p:nvPr/>
        </p:nvGrpSpPr>
        <p:grpSpPr>
          <a:xfrm>
            <a:off x="579423" y="2978070"/>
            <a:ext cx="2265685" cy="1823151"/>
            <a:chOff x="782638" y="2272567"/>
            <a:chExt cx="2265685" cy="1823151"/>
          </a:xfrm>
        </p:grpSpPr>
        <p:sp>
          <p:nvSpPr>
            <p:cNvPr id="81" name="Rechteck 80">
              <a:extLst>
                <a:ext uri="{FF2B5EF4-FFF2-40B4-BE49-F238E27FC236}">
                  <a16:creationId xmlns:a16="http://schemas.microsoft.com/office/drawing/2014/main" id="{EDCE407A-78F6-3DC0-3B5E-22292ACA9652}"/>
                </a:ext>
              </a:extLst>
            </p:cNvPr>
            <p:cNvSpPr/>
            <p:nvPr/>
          </p:nvSpPr>
          <p:spPr>
            <a:xfrm>
              <a:off x="782638" y="2497601"/>
              <a:ext cx="2040093" cy="1598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nvGrpSpPr>
            <p:cNvPr id="82" name="Gruppieren 81">
              <a:extLst>
                <a:ext uri="{FF2B5EF4-FFF2-40B4-BE49-F238E27FC236}">
                  <a16:creationId xmlns:a16="http://schemas.microsoft.com/office/drawing/2014/main" id="{1C28CFFA-486B-9098-3C49-C9DAD092A64B}"/>
                </a:ext>
              </a:extLst>
            </p:cNvPr>
            <p:cNvGrpSpPr/>
            <p:nvPr/>
          </p:nvGrpSpPr>
          <p:grpSpPr>
            <a:xfrm>
              <a:off x="2356898" y="2272567"/>
              <a:ext cx="691425" cy="691425"/>
              <a:chOff x="5706319" y="5440101"/>
              <a:chExt cx="2048719" cy="2048719"/>
            </a:xfrm>
          </p:grpSpPr>
          <p:sp>
            <p:nvSpPr>
              <p:cNvPr id="84" name="Rechteck 83">
                <a:extLst>
                  <a:ext uri="{FF2B5EF4-FFF2-40B4-BE49-F238E27FC236}">
                    <a16:creationId xmlns:a16="http://schemas.microsoft.com/office/drawing/2014/main" id="{FDE5A6BE-F649-29BF-E226-DAA42092888F}"/>
                  </a:ext>
                </a:extLst>
              </p:cNvPr>
              <p:cNvSpPr/>
              <p:nvPr/>
            </p:nvSpPr>
            <p:spPr>
              <a:xfrm>
                <a:off x="5706319" y="5440101"/>
                <a:ext cx="2048719" cy="666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sp>
            <p:nvSpPr>
              <p:cNvPr id="85" name="Rechteck 84">
                <a:extLst>
                  <a:ext uri="{FF2B5EF4-FFF2-40B4-BE49-F238E27FC236}">
                    <a16:creationId xmlns:a16="http://schemas.microsoft.com/office/drawing/2014/main" id="{8E670774-09A6-CE7E-3B59-A1AF0F8CD339}"/>
                  </a:ext>
                </a:extLst>
              </p:cNvPr>
              <p:cNvSpPr/>
              <p:nvPr/>
            </p:nvSpPr>
            <p:spPr>
              <a:xfrm rot="16200000">
                <a:off x="6395634" y="6131068"/>
                <a:ext cx="2048719" cy="6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grpSp>
        <p:sp>
          <p:nvSpPr>
            <p:cNvPr id="83" name="Textfeld 82">
              <a:extLst>
                <a:ext uri="{FF2B5EF4-FFF2-40B4-BE49-F238E27FC236}">
                  <a16:creationId xmlns:a16="http://schemas.microsoft.com/office/drawing/2014/main" id="{82AA623F-08E8-1C68-DBC8-08DA7D49EBD5}"/>
                </a:ext>
              </a:extLst>
            </p:cNvPr>
            <p:cNvSpPr txBox="1"/>
            <p:nvPr/>
          </p:nvSpPr>
          <p:spPr>
            <a:xfrm>
              <a:off x="783779" y="2497602"/>
              <a:ext cx="2040093" cy="1598116"/>
            </a:xfrm>
            <a:prstGeom prst="rect">
              <a:avLst/>
            </a:prstGeom>
            <a:noFill/>
          </p:spPr>
          <p:txBody>
            <a:bodyPr wrap="square" lIns="125999" tIns="125999" rIns="108000" bIns="0" rtlCol="0" anchor="ctr">
              <a:noAutofit/>
            </a:bodyPr>
            <a:lstStyle/>
            <a:p>
              <a:pPr>
                <a:lnSpc>
                  <a:spcPts val="3645"/>
                </a:lnSpc>
              </a:pPr>
              <a:r>
                <a:rPr lang="de-DE" sz="2800" b="1" dirty="0">
                  <a:solidFill>
                    <a:schemeClr val="bg2"/>
                  </a:solidFill>
                  <a:latin typeface="Rajdhani Bold" panose="02000000000000000000" pitchFamily="2" charset="0"/>
                  <a:cs typeface="Rajdhani Bold" panose="02000000000000000000" pitchFamily="2" charset="0"/>
                </a:rPr>
                <a:t>Wir</a:t>
              </a:r>
            </a:p>
            <a:p>
              <a:pPr>
                <a:lnSpc>
                  <a:spcPts val="3645"/>
                </a:lnSpc>
              </a:pPr>
              <a:r>
                <a:rPr lang="de-DE" sz="2800" b="1" dirty="0">
                  <a:solidFill>
                    <a:schemeClr val="bg2"/>
                  </a:solidFill>
                  <a:latin typeface="Rajdhani Bold" panose="02000000000000000000" pitchFamily="2" charset="0"/>
                  <a:cs typeface="Rajdhani Bold" panose="02000000000000000000" pitchFamily="2" charset="0"/>
                </a:rPr>
                <a:t>gestalten</a:t>
              </a:r>
            </a:p>
            <a:p>
              <a:pPr>
                <a:lnSpc>
                  <a:spcPts val="3645"/>
                </a:lnSpc>
              </a:pPr>
              <a:r>
                <a:rPr lang="de-DE" sz="2800" b="1" dirty="0">
                  <a:solidFill>
                    <a:srgbClr val="9DD0F4"/>
                  </a:solidFill>
                  <a:latin typeface="Rajdhani Bold" panose="02000000000000000000" pitchFamily="2" charset="0"/>
                  <a:cs typeface="Rajdhani Bold" panose="02000000000000000000" pitchFamily="2" charset="0"/>
                </a:rPr>
                <a:t>Zukunft</a:t>
              </a:r>
            </a:p>
          </p:txBody>
        </p:sp>
      </p:grpSp>
      <p:graphicFrame>
        <p:nvGraphicFramePr>
          <p:cNvPr id="2" name="Diagramm 1"/>
          <p:cNvGraphicFramePr/>
          <p:nvPr/>
        </p:nvGraphicFramePr>
        <p:xfrm>
          <a:off x="2843410" y="17399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5087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279261" y="793750"/>
            <a:ext cx="6762750" cy="4381500"/>
          </a:xfrm>
          <a:prstGeom prst="rect">
            <a:avLst/>
          </a:prstGeom>
          <a:noFill/>
          <a:ln>
            <a:noFill/>
          </a:ln>
          <a:effectLst/>
        </p:spPr>
        <p:txBody>
          <a:bodyPr wrap="none" anchor="ctr"/>
          <a:lstStyle>
            <a:lvl1pPr>
              <a:defRPr sz="4000">
                <a:solidFill>
                  <a:schemeClr val="tx1"/>
                </a:solidFill>
                <a:latin typeface="Arial Narrow" pitchFamily="34" charset="0"/>
              </a:defRPr>
            </a:lvl1pPr>
            <a:lvl2pPr marL="742950" indent="-285750">
              <a:defRPr sz="4000">
                <a:solidFill>
                  <a:schemeClr val="tx1"/>
                </a:solidFill>
                <a:latin typeface="Arial Narrow" pitchFamily="34" charset="0"/>
              </a:defRPr>
            </a:lvl2pPr>
            <a:lvl3pPr marL="1143000" indent="-228600">
              <a:defRPr sz="4000">
                <a:solidFill>
                  <a:schemeClr val="tx1"/>
                </a:solidFill>
                <a:latin typeface="Arial Narrow" pitchFamily="34" charset="0"/>
              </a:defRPr>
            </a:lvl3pPr>
            <a:lvl4pPr marL="1600200" indent="-228600">
              <a:defRPr sz="4000">
                <a:solidFill>
                  <a:schemeClr val="tx1"/>
                </a:solidFill>
                <a:latin typeface="Arial Narrow" pitchFamily="34" charset="0"/>
              </a:defRPr>
            </a:lvl4pPr>
            <a:lvl5pPr marL="2057400" indent="-228600">
              <a:defRPr sz="4000">
                <a:solidFill>
                  <a:schemeClr val="tx1"/>
                </a:solidFill>
                <a:latin typeface="Arial Narrow" pitchFamily="34" charset="0"/>
              </a:defRPr>
            </a:lvl5pPr>
            <a:lvl6pPr marL="2514600" indent="-228600" eaLnBrk="0" fontAlgn="base" hangingPunct="0">
              <a:spcBef>
                <a:spcPct val="0"/>
              </a:spcBef>
              <a:spcAft>
                <a:spcPct val="0"/>
              </a:spcAft>
              <a:defRPr sz="4000">
                <a:solidFill>
                  <a:schemeClr val="tx1"/>
                </a:solidFill>
                <a:latin typeface="Arial Narrow" pitchFamily="34" charset="0"/>
              </a:defRPr>
            </a:lvl6pPr>
            <a:lvl7pPr marL="2971800" indent="-228600" eaLnBrk="0" fontAlgn="base" hangingPunct="0">
              <a:spcBef>
                <a:spcPct val="0"/>
              </a:spcBef>
              <a:spcAft>
                <a:spcPct val="0"/>
              </a:spcAft>
              <a:defRPr sz="4000">
                <a:solidFill>
                  <a:schemeClr val="tx1"/>
                </a:solidFill>
                <a:latin typeface="Arial Narrow" pitchFamily="34" charset="0"/>
              </a:defRPr>
            </a:lvl7pPr>
            <a:lvl8pPr marL="3429000" indent="-228600" eaLnBrk="0" fontAlgn="base" hangingPunct="0">
              <a:spcBef>
                <a:spcPct val="0"/>
              </a:spcBef>
              <a:spcAft>
                <a:spcPct val="0"/>
              </a:spcAft>
              <a:defRPr sz="4000">
                <a:solidFill>
                  <a:schemeClr val="tx1"/>
                </a:solidFill>
                <a:latin typeface="Arial Narrow" pitchFamily="34" charset="0"/>
              </a:defRPr>
            </a:lvl8pPr>
            <a:lvl9pPr marL="3886200" indent="-228600" eaLnBrk="0" fontAlgn="base" hangingPunct="0">
              <a:spcBef>
                <a:spcPct val="0"/>
              </a:spcBef>
              <a:spcAft>
                <a:spcPct val="0"/>
              </a:spcAft>
              <a:defRPr sz="4000">
                <a:solidFill>
                  <a:schemeClr val="tx1"/>
                </a:solidFill>
                <a:latin typeface="Arial Narrow" pitchFamily="34" charset="0"/>
              </a:defRPr>
            </a:lvl9pPr>
          </a:lstStyle>
          <a:p>
            <a:endParaRPr lang="de-DE" altLang="de-DE" sz="3333"/>
          </a:p>
        </p:txBody>
      </p:sp>
      <p:sp>
        <p:nvSpPr>
          <p:cNvPr id="3075" name="Text Box 3"/>
          <p:cNvSpPr txBox="1">
            <a:spLocks noChangeArrowheads="1"/>
          </p:cNvSpPr>
          <p:nvPr/>
        </p:nvSpPr>
        <p:spPr bwMode="auto">
          <a:xfrm>
            <a:off x="786464" y="793750"/>
            <a:ext cx="7108348" cy="1391728"/>
          </a:xfrm>
          <a:prstGeom prst="rect">
            <a:avLst/>
          </a:prstGeom>
          <a:noFill/>
          <a:ln>
            <a:noFill/>
          </a:ln>
        </p:spPr>
        <p:txBody>
          <a:bodyPr wrap="square">
            <a:spAutoFit/>
          </a:bodyPr>
          <a:lstStyle>
            <a:lvl1pPr>
              <a:defRPr sz="4000">
                <a:solidFill>
                  <a:schemeClr val="tx1"/>
                </a:solidFill>
                <a:latin typeface="Arial Narrow" pitchFamily="34" charset="0"/>
              </a:defRPr>
            </a:lvl1pPr>
            <a:lvl2pPr marL="742950" indent="-285750">
              <a:defRPr sz="4000">
                <a:solidFill>
                  <a:schemeClr val="tx1"/>
                </a:solidFill>
                <a:latin typeface="Arial Narrow" pitchFamily="34" charset="0"/>
              </a:defRPr>
            </a:lvl2pPr>
            <a:lvl3pPr marL="1143000" indent="-228600">
              <a:defRPr sz="4000">
                <a:solidFill>
                  <a:schemeClr val="tx1"/>
                </a:solidFill>
                <a:latin typeface="Arial Narrow" pitchFamily="34" charset="0"/>
              </a:defRPr>
            </a:lvl3pPr>
            <a:lvl4pPr marL="1600200" indent="-228600">
              <a:defRPr sz="4000">
                <a:solidFill>
                  <a:schemeClr val="tx1"/>
                </a:solidFill>
                <a:latin typeface="Arial Narrow" pitchFamily="34" charset="0"/>
              </a:defRPr>
            </a:lvl4pPr>
            <a:lvl5pPr marL="2057400" indent="-228600">
              <a:defRPr sz="4000">
                <a:solidFill>
                  <a:schemeClr val="tx1"/>
                </a:solidFill>
                <a:latin typeface="Arial Narrow" pitchFamily="34" charset="0"/>
              </a:defRPr>
            </a:lvl5pPr>
            <a:lvl6pPr marL="2514600" indent="-228600" eaLnBrk="0" fontAlgn="base" hangingPunct="0">
              <a:spcBef>
                <a:spcPct val="0"/>
              </a:spcBef>
              <a:spcAft>
                <a:spcPct val="0"/>
              </a:spcAft>
              <a:defRPr sz="4000">
                <a:solidFill>
                  <a:schemeClr val="tx1"/>
                </a:solidFill>
                <a:latin typeface="Arial Narrow" pitchFamily="34" charset="0"/>
              </a:defRPr>
            </a:lvl6pPr>
            <a:lvl7pPr marL="2971800" indent="-228600" eaLnBrk="0" fontAlgn="base" hangingPunct="0">
              <a:spcBef>
                <a:spcPct val="0"/>
              </a:spcBef>
              <a:spcAft>
                <a:spcPct val="0"/>
              </a:spcAft>
              <a:defRPr sz="4000">
                <a:solidFill>
                  <a:schemeClr val="tx1"/>
                </a:solidFill>
                <a:latin typeface="Arial Narrow" pitchFamily="34" charset="0"/>
              </a:defRPr>
            </a:lvl7pPr>
            <a:lvl8pPr marL="3429000" indent="-228600" eaLnBrk="0" fontAlgn="base" hangingPunct="0">
              <a:spcBef>
                <a:spcPct val="0"/>
              </a:spcBef>
              <a:spcAft>
                <a:spcPct val="0"/>
              </a:spcAft>
              <a:defRPr sz="4000">
                <a:solidFill>
                  <a:schemeClr val="tx1"/>
                </a:solidFill>
                <a:latin typeface="Arial Narrow" pitchFamily="34" charset="0"/>
              </a:defRPr>
            </a:lvl8pPr>
            <a:lvl9pPr marL="3886200" indent="-228600" eaLnBrk="0" fontAlgn="base" hangingPunct="0">
              <a:spcBef>
                <a:spcPct val="0"/>
              </a:spcBef>
              <a:spcAft>
                <a:spcPct val="0"/>
              </a:spcAft>
              <a:defRPr sz="4000">
                <a:solidFill>
                  <a:schemeClr val="tx1"/>
                </a:solidFill>
                <a:latin typeface="Arial Narrow" pitchFamily="34" charset="0"/>
              </a:defRPr>
            </a:lvl9pPr>
          </a:lstStyle>
          <a:p>
            <a:pPr algn="ctr">
              <a:lnSpc>
                <a:spcPct val="150000"/>
              </a:lnSpc>
              <a:spcBef>
                <a:spcPct val="40000"/>
              </a:spcBef>
            </a:pPr>
            <a:r>
              <a:rPr lang="en-US" altLang="de-DE" sz="3000" b="1" dirty="0" err="1">
                <a:solidFill>
                  <a:schemeClr val="accent1">
                    <a:lumMod val="75000"/>
                  </a:schemeClr>
                </a:solidFill>
                <a:latin typeface="Arial" charset="0"/>
              </a:rPr>
              <a:t>Projektgruppe</a:t>
            </a:r>
            <a:r>
              <a:rPr lang="en-US" altLang="de-DE" sz="3000" b="1" dirty="0">
                <a:solidFill>
                  <a:schemeClr val="accent1">
                    <a:lumMod val="75000"/>
                  </a:schemeClr>
                </a:solidFill>
                <a:latin typeface="Arial" charset="0"/>
              </a:rPr>
              <a:t> </a:t>
            </a:r>
            <a:r>
              <a:rPr lang="en-US" altLang="de-DE" sz="3000" b="1" dirty="0" err="1">
                <a:solidFill>
                  <a:schemeClr val="accent1">
                    <a:lumMod val="75000"/>
                  </a:schemeClr>
                </a:solidFill>
                <a:latin typeface="Arial" charset="0"/>
              </a:rPr>
              <a:t>Hochschulentwicklung</a:t>
            </a:r>
            <a:br>
              <a:rPr lang="en-US" altLang="de-DE" sz="3000" b="1" dirty="0">
                <a:solidFill>
                  <a:schemeClr val="accent1">
                    <a:lumMod val="75000"/>
                  </a:schemeClr>
                </a:solidFill>
                <a:latin typeface="Arial" charset="0"/>
              </a:rPr>
            </a:br>
            <a:r>
              <a:rPr lang="en-US" altLang="de-DE" sz="3000" b="1" dirty="0">
                <a:solidFill>
                  <a:schemeClr val="accent1">
                    <a:lumMod val="75000"/>
                  </a:schemeClr>
                </a:solidFill>
                <a:latin typeface="Arial" charset="0"/>
              </a:rPr>
              <a:t>des VDI BV Bay NO und VDE Bayern</a:t>
            </a:r>
          </a:p>
        </p:txBody>
      </p:sp>
      <p:sp>
        <p:nvSpPr>
          <p:cNvPr id="3076" name="Text Box 4"/>
          <p:cNvSpPr txBox="1">
            <a:spLocks noChangeArrowheads="1"/>
          </p:cNvSpPr>
          <p:nvPr/>
        </p:nvSpPr>
        <p:spPr bwMode="auto">
          <a:xfrm>
            <a:off x="3636826" y="4217196"/>
            <a:ext cx="140762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4000">
                <a:solidFill>
                  <a:schemeClr val="tx1"/>
                </a:solidFill>
                <a:latin typeface="Arial Narrow" pitchFamily="34" charset="0"/>
              </a:defRPr>
            </a:lvl1pPr>
            <a:lvl2pPr marL="742950" indent="-285750">
              <a:defRPr sz="4000">
                <a:solidFill>
                  <a:schemeClr val="tx1"/>
                </a:solidFill>
                <a:latin typeface="Arial Narrow" pitchFamily="34" charset="0"/>
              </a:defRPr>
            </a:lvl2pPr>
            <a:lvl3pPr marL="1143000" indent="-228600">
              <a:defRPr sz="4000">
                <a:solidFill>
                  <a:schemeClr val="tx1"/>
                </a:solidFill>
                <a:latin typeface="Arial Narrow" pitchFamily="34" charset="0"/>
              </a:defRPr>
            </a:lvl3pPr>
            <a:lvl4pPr marL="1600200" indent="-228600">
              <a:defRPr sz="4000">
                <a:solidFill>
                  <a:schemeClr val="tx1"/>
                </a:solidFill>
                <a:latin typeface="Arial Narrow" pitchFamily="34" charset="0"/>
              </a:defRPr>
            </a:lvl4pPr>
            <a:lvl5pPr marL="2057400" indent="-228600">
              <a:defRPr sz="4000">
                <a:solidFill>
                  <a:schemeClr val="tx1"/>
                </a:solidFill>
                <a:latin typeface="Arial Narrow" pitchFamily="34" charset="0"/>
              </a:defRPr>
            </a:lvl5pPr>
            <a:lvl6pPr marL="2514600" indent="-228600" eaLnBrk="0" fontAlgn="base" hangingPunct="0">
              <a:spcBef>
                <a:spcPct val="0"/>
              </a:spcBef>
              <a:spcAft>
                <a:spcPct val="0"/>
              </a:spcAft>
              <a:defRPr sz="4000">
                <a:solidFill>
                  <a:schemeClr val="tx1"/>
                </a:solidFill>
                <a:latin typeface="Arial Narrow" pitchFamily="34" charset="0"/>
              </a:defRPr>
            </a:lvl6pPr>
            <a:lvl7pPr marL="2971800" indent="-228600" eaLnBrk="0" fontAlgn="base" hangingPunct="0">
              <a:spcBef>
                <a:spcPct val="0"/>
              </a:spcBef>
              <a:spcAft>
                <a:spcPct val="0"/>
              </a:spcAft>
              <a:defRPr sz="4000">
                <a:solidFill>
                  <a:schemeClr val="tx1"/>
                </a:solidFill>
                <a:latin typeface="Arial Narrow" pitchFamily="34" charset="0"/>
              </a:defRPr>
            </a:lvl7pPr>
            <a:lvl8pPr marL="3429000" indent="-228600" eaLnBrk="0" fontAlgn="base" hangingPunct="0">
              <a:spcBef>
                <a:spcPct val="0"/>
              </a:spcBef>
              <a:spcAft>
                <a:spcPct val="0"/>
              </a:spcAft>
              <a:defRPr sz="4000">
                <a:solidFill>
                  <a:schemeClr val="tx1"/>
                </a:solidFill>
                <a:latin typeface="Arial Narrow" pitchFamily="34" charset="0"/>
              </a:defRPr>
            </a:lvl8pPr>
            <a:lvl9pPr marL="3886200" indent="-228600" eaLnBrk="0" fontAlgn="base" hangingPunct="0">
              <a:spcBef>
                <a:spcPct val="0"/>
              </a:spcBef>
              <a:spcAft>
                <a:spcPct val="0"/>
              </a:spcAft>
              <a:defRPr sz="4000">
                <a:solidFill>
                  <a:schemeClr val="tx1"/>
                </a:solidFill>
                <a:latin typeface="Arial Narrow" pitchFamily="34" charset="0"/>
              </a:defRPr>
            </a:lvl9pPr>
          </a:lstStyle>
          <a:p>
            <a:pPr algn="ctr">
              <a:lnSpc>
                <a:spcPct val="90000"/>
              </a:lnSpc>
            </a:pPr>
            <a:r>
              <a:rPr lang="en-US" altLang="de-DE" sz="1500" b="1" dirty="0">
                <a:latin typeface="Arial" charset="0"/>
              </a:rPr>
              <a:t>11. April 2025</a:t>
            </a:r>
            <a:endParaRPr lang="en-US" altLang="de-DE" sz="2667" dirty="0">
              <a:solidFill>
                <a:srgbClr val="00CCFF"/>
              </a:solidFill>
            </a:endParaRPr>
          </a:p>
        </p:txBody>
      </p:sp>
      <p:sp>
        <p:nvSpPr>
          <p:cNvPr id="3077" name="Text Box 5"/>
          <p:cNvSpPr txBox="1">
            <a:spLocks noChangeArrowheads="1"/>
          </p:cNvSpPr>
          <p:nvPr/>
        </p:nvSpPr>
        <p:spPr bwMode="auto">
          <a:xfrm>
            <a:off x="2168364" y="4565418"/>
            <a:ext cx="48708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4000">
                <a:solidFill>
                  <a:schemeClr val="tx1"/>
                </a:solidFill>
                <a:latin typeface="Arial Narrow" pitchFamily="34" charset="0"/>
              </a:defRPr>
            </a:lvl1pPr>
            <a:lvl2pPr marL="742950" indent="-285750">
              <a:defRPr sz="4000">
                <a:solidFill>
                  <a:schemeClr val="tx1"/>
                </a:solidFill>
                <a:latin typeface="Arial Narrow" pitchFamily="34" charset="0"/>
              </a:defRPr>
            </a:lvl2pPr>
            <a:lvl3pPr marL="1143000" indent="-228600">
              <a:defRPr sz="4000">
                <a:solidFill>
                  <a:schemeClr val="tx1"/>
                </a:solidFill>
                <a:latin typeface="Arial Narrow" pitchFamily="34" charset="0"/>
              </a:defRPr>
            </a:lvl3pPr>
            <a:lvl4pPr marL="1600200" indent="-228600">
              <a:defRPr sz="4000">
                <a:solidFill>
                  <a:schemeClr val="tx1"/>
                </a:solidFill>
                <a:latin typeface="Arial Narrow" pitchFamily="34" charset="0"/>
              </a:defRPr>
            </a:lvl4pPr>
            <a:lvl5pPr marL="2057400" indent="-228600">
              <a:defRPr sz="4000">
                <a:solidFill>
                  <a:schemeClr val="tx1"/>
                </a:solidFill>
                <a:latin typeface="Arial Narrow" pitchFamily="34" charset="0"/>
              </a:defRPr>
            </a:lvl5pPr>
            <a:lvl6pPr marL="2514600" indent="-228600" eaLnBrk="0" fontAlgn="base" hangingPunct="0">
              <a:spcBef>
                <a:spcPct val="0"/>
              </a:spcBef>
              <a:spcAft>
                <a:spcPct val="0"/>
              </a:spcAft>
              <a:defRPr sz="4000">
                <a:solidFill>
                  <a:schemeClr val="tx1"/>
                </a:solidFill>
                <a:latin typeface="Arial Narrow" pitchFamily="34" charset="0"/>
              </a:defRPr>
            </a:lvl6pPr>
            <a:lvl7pPr marL="2971800" indent="-228600" eaLnBrk="0" fontAlgn="base" hangingPunct="0">
              <a:spcBef>
                <a:spcPct val="0"/>
              </a:spcBef>
              <a:spcAft>
                <a:spcPct val="0"/>
              </a:spcAft>
              <a:defRPr sz="4000">
                <a:solidFill>
                  <a:schemeClr val="tx1"/>
                </a:solidFill>
                <a:latin typeface="Arial Narrow" pitchFamily="34" charset="0"/>
              </a:defRPr>
            </a:lvl7pPr>
            <a:lvl8pPr marL="3429000" indent="-228600" eaLnBrk="0" fontAlgn="base" hangingPunct="0">
              <a:spcBef>
                <a:spcPct val="0"/>
              </a:spcBef>
              <a:spcAft>
                <a:spcPct val="0"/>
              </a:spcAft>
              <a:defRPr sz="4000">
                <a:solidFill>
                  <a:schemeClr val="tx1"/>
                </a:solidFill>
                <a:latin typeface="Arial Narrow" pitchFamily="34" charset="0"/>
              </a:defRPr>
            </a:lvl8pPr>
            <a:lvl9pPr marL="3886200" indent="-228600" eaLnBrk="0" fontAlgn="base" hangingPunct="0">
              <a:spcBef>
                <a:spcPct val="0"/>
              </a:spcBef>
              <a:spcAft>
                <a:spcPct val="0"/>
              </a:spcAft>
              <a:defRPr sz="4000">
                <a:solidFill>
                  <a:schemeClr val="tx1"/>
                </a:solidFill>
                <a:latin typeface="Arial Narrow" pitchFamily="34" charset="0"/>
              </a:defRPr>
            </a:lvl9pPr>
          </a:lstStyle>
          <a:p>
            <a:pPr algn="ctr"/>
            <a:r>
              <a:rPr lang="en-US" altLang="de-DE" sz="1500" dirty="0">
                <a:latin typeface="Arial" charset="0"/>
              </a:rPr>
              <a:t>Dr. </a:t>
            </a:r>
            <a:r>
              <a:rPr lang="en-US" altLang="de-DE" sz="1500" dirty="0" err="1">
                <a:latin typeface="Arial" charset="0"/>
              </a:rPr>
              <a:t>Ing</a:t>
            </a:r>
            <a:r>
              <a:rPr lang="en-US" altLang="de-DE" sz="1500" dirty="0">
                <a:latin typeface="Arial" charset="0"/>
              </a:rPr>
              <a:t>. Michael </a:t>
            </a:r>
            <a:r>
              <a:rPr lang="en-US" altLang="de-DE" sz="1500" dirty="0" err="1">
                <a:latin typeface="Arial" charset="0"/>
              </a:rPr>
              <a:t>Houben</a:t>
            </a:r>
            <a:r>
              <a:rPr lang="en-US" altLang="de-DE" sz="1500" dirty="0">
                <a:latin typeface="Arial" charset="0"/>
              </a:rPr>
              <a:t> - Dipl. </a:t>
            </a:r>
            <a:r>
              <a:rPr lang="en-US" altLang="de-DE" sz="1500" dirty="0" err="1">
                <a:latin typeface="Arial" charset="0"/>
              </a:rPr>
              <a:t>Wirt.Ing</a:t>
            </a:r>
            <a:r>
              <a:rPr lang="en-US" altLang="de-DE" sz="1500" dirty="0">
                <a:latin typeface="Arial" charset="0"/>
              </a:rPr>
              <a:t>. </a:t>
            </a:r>
            <a:r>
              <a:rPr lang="en-US" altLang="de-DE" sz="1500" dirty="0" err="1">
                <a:latin typeface="Arial" charset="0"/>
              </a:rPr>
              <a:t>Eb</a:t>
            </a:r>
            <a:r>
              <a:rPr lang="de-DE" altLang="de-DE" sz="1500" dirty="0" err="1">
                <a:latin typeface="Arial" charset="0"/>
              </a:rPr>
              <a:t>erhard</a:t>
            </a:r>
            <a:r>
              <a:rPr lang="de-DE" altLang="de-DE" sz="1500" dirty="0">
                <a:latin typeface="Arial" charset="0"/>
              </a:rPr>
              <a:t> Petri</a:t>
            </a:r>
            <a:br>
              <a:rPr lang="de-DE" altLang="de-DE" sz="1500" dirty="0">
                <a:latin typeface="Arial" charset="0"/>
              </a:rPr>
            </a:br>
            <a:r>
              <a:rPr lang="de-DE" altLang="de-DE" sz="1500" dirty="0">
                <a:latin typeface="Arial" charset="0"/>
              </a:rPr>
              <a:t>Herr Hubert </a:t>
            </a:r>
            <a:r>
              <a:rPr lang="de-DE" altLang="de-DE" sz="1500" dirty="0" err="1">
                <a:latin typeface="Arial" charset="0"/>
              </a:rPr>
              <a:t>Würschinger</a:t>
            </a:r>
            <a:r>
              <a:rPr lang="de-DE" altLang="de-DE" sz="1500" dirty="0">
                <a:latin typeface="Arial" charset="0"/>
              </a:rPr>
              <a:t> - Herr Helmut Melzer, VDE</a:t>
            </a:r>
            <a:endParaRPr lang="en-US" altLang="de-DE" sz="1500" dirty="0">
              <a:solidFill>
                <a:srgbClr val="00CCFF"/>
              </a:solidFill>
            </a:endParaRPr>
          </a:p>
        </p:txBody>
      </p:sp>
      <p:sp>
        <p:nvSpPr>
          <p:cNvPr id="2" name="Textfeld 1"/>
          <p:cNvSpPr txBox="1"/>
          <p:nvPr/>
        </p:nvSpPr>
        <p:spPr>
          <a:xfrm>
            <a:off x="3962170" y="2646084"/>
            <a:ext cx="756938" cy="254557"/>
          </a:xfrm>
          <a:prstGeom prst="rect">
            <a:avLst/>
          </a:prstGeom>
          <a:noFill/>
        </p:spPr>
        <p:txBody>
          <a:bodyPr wrap="none" rtlCol="0">
            <a:spAutoFit/>
          </a:bodyPr>
          <a:lstStyle/>
          <a:p>
            <a:pPr algn="ctr"/>
            <a:r>
              <a:rPr lang="de-DE" sz="527" b="1" dirty="0">
                <a:solidFill>
                  <a:srgbClr val="C00000"/>
                </a:solidFill>
              </a:rPr>
              <a:t>Aktueller Stand </a:t>
            </a:r>
            <a:br>
              <a:rPr lang="de-DE" sz="527" b="1" dirty="0">
                <a:solidFill>
                  <a:srgbClr val="C00000"/>
                </a:solidFill>
              </a:rPr>
            </a:br>
            <a:r>
              <a:rPr lang="de-DE" sz="527" b="1" dirty="0">
                <a:solidFill>
                  <a:srgbClr val="C00000"/>
                </a:solidFill>
              </a:rPr>
              <a:t>Weiteres Vorgehen</a:t>
            </a:r>
          </a:p>
        </p:txBody>
      </p:sp>
    </p:spTree>
    <p:extLst>
      <p:ext uri="{BB962C8B-B14F-4D97-AF65-F5344CB8AC3E}">
        <p14:creationId xmlns:p14="http://schemas.microsoft.com/office/powerpoint/2010/main" val="1683401515"/>
      </p:ext>
    </p:extLst>
  </p:cSld>
  <p:clrMapOvr>
    <a:masterClrMapping/>
  </p:clrMapOvr>
  <p:transition spd="med">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829725" y="1242604"/>
            <a:ext cx="184731" cy="27994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3131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800">
                <a:solidFill>
                  <a:schemeClr val="tx1"/>
                </a:solidFill>
                <a:latin typeface="Arial Narrow" pitchFamily="34" charset="0"/>
              </a:defRPr>
            </a:lvl1pPr>
            <a:lvl2pPr marL="742950" indent="-285750">
              <a:defRPr sz="4800">
                <a:solidFill>
                  <a:schemeClr val="tx1"/>
                </a:solidFill>
                <a:latin typeface="Arial Narrow" pitchFamily="34" charset="0"/>
              </a:defRPr>
            </a:lvl2pPr>
            <a:lvl3pPr marL="1143000" indent="-228600">
              <a:defRPr sz="4800">
                <a:solidFill>
                  <a:schemeClr val="tx1"/>
                </a:solidFill>
                <a:latin typeface="Arial Narrow" pitchFamily="34" charset="0"/>
              </a:defRPr>
            </a:lvl3pPr>
            <a:lvl4pPr marL="1600200" indent="-228600">
              <a:defRPr sz="4800">
                <a:solidFill>
                  <a:schemeClr val="tx1"/>
                </a:solidFill>
                <a:latin typeface="Arial Narrow" pitchFamily="34" charset="0"/>
              </a:defRPr>
            </a:lvl4pPr>
            <a:lvl5pPr marL="2057400" indent="-228600">
              <a:defRPr sz="4800">
                <a:solidFill>
                  <a:schemeClr val="tx1"/>
                </a:solidFill>
                <a:latin typeface="Arial Narrow" pitchFamily="34" charset="0"/>
              </a:defRPr>
            </a:lvl5pPr>
            <a:lvl6pPr marL="2514600" indent="-228600" eaLnBrk="0" fontAlgn="base" hangingPunct="0">
              <a:spcBef>
                <a:spcPct val="0"/>
              </a:spcBef>
              <a:spcAft>
                <a:spcPct val="0"/>
              </a:spcAft>
              <a:defRPr sz="4800">
                <a:solidFill>
                  <a:schemeClr val="tx1"/>
                </a:solidFill>
                <a:latin typeface="Arial Narrow" pitchFamily="34" charset="0"/>
              </a:defRPr>
            </a:lvl6pPr>
            <a:lvl7pPr marL="2971800" indent="-228600" eaLnBrk="0" fontAlgn="base" hangingPunct="0">
              <a:spcBef>
                <a:spcPct val="0"/>
              </a:spcBef>
              <a:spcAft>
                <a:spcPct val="0"/>
              </a:spcAft>
              <a:defRPr sz="4800">
                <a:solidFill>
                  <a:schemeClr val="tx1"/>
                </a:solidFill>
                <a:latin typeface="Arial Narrow" pitchFamily="34" charset="0"/>
              </a:defRPr>
            </a:lvl7pPr>
            <a:lvl8pPr marL="3429000" indent="-228600" eaLnBrk="0" fontAlgn="base" hangingPunct="0">
              <a:spcBef>
                <a:spcPct val="0"/>
              </a:spcBef>
              <a:spcAft>
                <a:spcPct val="0"/>
              </a:spcAft>
              <a:defRPr sz="4800">
                <a:solidFill>
                  <a:schemeClr val="tx1"/>
                </a:solidFill>
                <a:latin typeface="Arial Narrow" pitchFamily="34" charset="0"/>
              </a:defRPr>
            </a:lvl8pPr>
            <a:lvl9pPr marL="3886200" indent="-228600" eaLnBrk="0" fontAlgn="base" hangingPunct="0">
              <a:spcBef>
                <a:spcPct val="0"/>
              </a:spcBef>
              <a:spcAft>
                <a:spcPct val="0"/>
              </a:spcAft>
              <a:defRPr sz="4800">
                <a:solidFill>
                  <a:schemeClr val="tx1"/>
                </a:solidFill>
                <a:latin typeface="Arial Narrow" pitchFamily="34" charset="0"/>
              </a:defRPr>
            </a:lvl9pPr>
          </a:lstStyle>
          <a:p>
            <a:pPr defTabSz="619100">
              <a:defRPr/>
            </a:pPr>
            <a:endParaRPr lang="de-DE" sz="1219">
              <a:solidFill>
                <a:srgbClr val="000000"/>
              </a:solidFill>
            </a:endParaRPr>
          </a:p>
        </p:txBody>
      </p:sp>
      <p:sp>
        <p:nvSpPr>
          <p:cNvPr id="2" name="Textfeld 1"/>
          <p:cNvSpPr txBox="1"/>
          <p:nvPr/>
        </p:nvSpPr>
        <p:spPr>
          <a:xfrm>
            <a:off x="1396215" y="1416634"/>
            <a:ext cx="1616148" cy="297454"/>
          </a:xfrm>
          <a:prstGeom prst="rect">
            <a:avLst/>
          </a:prstGeom>
          <a:solidFill>
            <a:srgbClr val="FFCCFF"/>
          </a:solidFill>
        </p:spPr>
        <p:txBody>
          <a:bodyPr wrap="none" rtlCol="0">
            <a:spAutoFit/>
          </a:bodyPr>
          <a:lstStyle>
            <a:defPPr>
              <a:defRPr lang="de-DE"/>
            </a:defPPr>
            <a:lvl1pPr defTabSz="742950">
              <a:defRPr sz="1200" b="1">
                <a:solidFill>
                  <a:srgbClr val="000000"/>
                </a:solidFill>
                <a:latin typeface="Arial" panose="020B0604020202020204" pitchFamily="34" charset="0"/>
                <a:cs typeface="Arial" panose="020B0604020202020204" pitchFamily="34" charset="0"/>
              </a:defRPr>
            </a:lvl1pPr>
          </a:lstStyle>
          <a:p>
            <a:r>
              <a:rPr lang="de-DE" sz="1333" u="sng" dirty="0"/>
              <a:t>Steuerungsebene</a:t>
            </a:r>
          </a:p>
        </p:txBody>
      </p:sp>
      <p:sp>
        <p:nvSpPr>
          <p:cNvPr id="7" name="Textfeld 6"/>
          <p:cNvSpPr txBox="1"/>
          <p:nvPr/>
        </p:nvSpPr>
        <p:spPr>
          <a:xfrm>
            <a:off x="1396216" y="2313406"/>
            <a:ext cx="1281120" cy="300723"/>
          </a:xfrm>
          <a:prstGeom prst="rect">
            <a:avLst/>
          </a:prstGeom>
          <a:solidFill>
            <a:srgbClr val="FFCD2F"/>
          </a:solidFill>
        </p:spPr>
        <p:txBody>
          <a:bodyPr wrap="none" rtlCol="0">
            <a:spAutoFit/>
          </a:bodyPr>
          <a:lstStyle/>
          <a:p>
            <a:pPr defTabSz="619100">
              <a:defRPr/>
            </a:pPr>
            <a:r>
              <a:rPr lang="de-DE" sz="1354" b="1" u="sng" dirty="0">
                <a:solidFill>
                  <a:srgbClr val="000000"/>
                </a:solidFill>
                <a:latin typeface="Arial" panose="020B0604020202020204" pitchFamily="34" charset="0"/>
                <a:cs typeface="Arial" panose="020B0604020202020204" pitchFamily="34" charset="0"/>
              </a:rPr>
              <a:t>Arbeitsebene</a:t>
            </a:r>
          </a:p>
        </p:txBody>
      </p:sp>
      <p:cxnSp>
        <p:nvCxnSpPr>
          <p:cNvPr id="4" name="Gerader Verbinder 3"/>
          <p:cNvCxnSpPr/>
          <p:nvPr/>
        </p:nvCxnSpPr>
        <p:spPr bwMode="auto">
          <a:xfrm>
            <a:off x="1430001" y="2136738"/>
            <a:ext cx="5761653" cy="0"/>
          </a:xfrm>
          <a:prstGeom prst="line">
            <a:avLst/>
          </a:prstGeom>
          <a:solidFill>
            <a:schemeClr val="accent1"/>
          </a:solidFill>
          <a:ln w="28575" cap="flat" cmpd="sng" algn="ctr">
            <a:solidFill>
              <a:schemeClr val="tx1"/>
            </a:solidFill>
            <a:prstDash val="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p:cNvSpPr txBox="1"/>
          <p:nvPr/>
        </p:nvSpPr>
        <p:spPr>
          <a:xfrm>
            <a:off x="1410031" y="2682945"/>
            <a:ext cx="1059906" cy="300723"/>
          </a:xfrm>
          <a:prstGeom prst="rect">
            <a:avLst/>
          </a:prstGeom>
          <a:noFill/>
        </p:spPr>
        <p:txBody>
          <a:bodyPr wrap="none" rtlCol="0">
            <a:spAutoFit/>
          </a:bodyPr>
          <a:lstStyle/>
          <a:p>
            <a:pPr defTabSz="619100">
              <a:defRPr/>
            </a:pPr>
            <a:r>
              <a:rPr lang="de-DE" sz="1354" dirty="0">
                <a:solidFill>
                  <a:srgbClr val="000000"/>
                </a:solidFill>
                <a:latin typeface="Arial" panose="020B0604020202020204" pitchFamily="34" charset="0"/>
                <a:cs typeface="Arial" panose="020B0604020202020204" pitchFamily="34" charset="0"/>
              </a:rPr>
              <a:t>Intralogistik</a:t>
            </a:r>
          </a:p>
        </p:txBody>
      </p:sp>
      <p:sp>
        <p:nvSpPr>
          <p:cNvPr id="14" name="Textfeld 13"/>
          <p:cNvSpPr txBox="1"/>
          <p:nvPr/>
        </p:nvSpPr>
        <p:spPr>
          <a:xfrm>
            <a:off x="1410031" y="3928562"/>
            <a:ext cx="1127232" cy="300723"/>
          </a:xfrm>
          <a:prstGeom prst="rect">
            <a:avLst/>
          </a:prstGeom>
          <a:noFill/>
        </p:spPr>
        <p:txBody>
          <a:bodyPr wrap="none" rtlCol="0">
            <a:spAutoFit/>
          </a:bodyPr>
          <a:lstStyle/>
          <a:p>
            <a:pPr defTabSz="619100">
              <a:defRPr/>
            </a:pPr>
            <a:r>
              <a:rPr lang="de-DE" sz="1354" dirty="0">
                <a:solidFill>
                  <a:srgbClr val="000000"/>
                </a:solidFill>
                <a:latin typeface="Arial" panose="020B0604020202020204" pitchFamily="34" charset="0"/>
                <a:cs typeface="Arial" panose="020B0604020202020204" pitchFamily="34" charset="0"/>
              </a:rPr>
              <a:t>Mechatronik</a:t>
            </a:r>
          </a:p>
        </p:txBody>
      </p:sp>
      <p:sp>
        <p:nvSpPr>
          <p:cNvPr id="15" name="Textfeld 14"/>
          <p:cNvSpPr txBox="1"/>
          <p:nvPr/>
        </p:nvSpPr>
        <p:spPr>
          <a:xfrm>
            <a:off x="1394889" y="4292199"/>
            <a:ext cx="1713931" cy="300723"/>
          </a:xfrm>
          <a:prstGeom prst="rect">
            <a:avLst/>
          </a:prstGeom>
          <a:noFill/>
        </p:spPr>
        <p:txBody>
          <a:bodyPr wrap="none" rtlCol="0">
            <a:spAutoFit/>
          </a:bodyPr>
          <a:lstStyle/>
          <a:p>
            <a:pPr defTabSz="619100">
              <a:defRPr/>
            </a:pPr>
            <a:r>
              <a:rPr lang="de-DE" sz="1354" dirty="0" err="1">
                <a:solidFill>
                  <a:srgbClr val="000000"/>
                </a:solidFill>
                <a:latin typeface="Arial" panose="020B0604020202020204" pitchFamily="34" charset="0"/>
                <a:cs typeface="Arial" panose="020B0604020202020204" pitchFamily="34" charset="0"/>
              </a:rPr>
              <a:t>WiSo</a:t>
            </a:r>
            <a:r>
              <a:rPr lang="de-DE" sz="1354" dirty="0">
                <a:solidFill>
                  <a:srgbClr val="000000"/>
                </a:solidFill>
                <a:latin typeface="Arial" panose="020B0604020202020204" pitchFamily="34" charset="0"/>
                <a:cs typeface="Arial" panose="020B0604020202020204" pitchFamily="34" charset="0"/>
              </a:rPr>
              <a:t> für Ingenieure</a:t>
            </a:r>
          </a:p>
        </p:txBody>
      </p:sp>
      <p:sp>
        <p:nvSpPr>
          <p:cNvPr id="16" name="Textfeld 15"/>
          <p:cNvSpPr txBox="1"/>
          <p:nvPr/>
        </p:nvSpPr>
        <p:spPr>
          <a:xfrm>
            <a:off x="1394752" y="4633384"/>
            <a:ext cx="1367682" cy="300723"/>
          </a:xfrm>
          <a:prstGeom prst="rect">
            <a:avLst/>
          </a:prstGeom>
          <a:noFill/>
        </p:spPr>
        <p:txBody>
          <a:bodyPr wrap="none" rtlCol="0">
            <a:spAutoFit/>
          </a:bodyPr>
          <a:lstStyle/>
          <a:p>
            <a:pPr defTabSz="619100">
              <a:defRPr/>
            </a:pPr>
            <a:r>
              <a:rPr lang="de-DE" sz="1354" dirty="0">
                <a:solidFill>
                  <a:srgbClr val="000000"/>
                </a:solidFill>
                <a:latin typeface="Arial" panose="020B0604020202020204" pitchFamily="34" charset="0"/>
                <a:cs typeface="Arial" panose="020B0604020202020204" pitchFamily="34" charset="0"/>
              </a:rPr>
              <a:t>Urbanes Leben</a:t>
            </a:r>
          </a:p>
        </p:txBody>
      </p:sp>
      <p:cxnSp>
        <p:nvCxnSpPr>
          <p:cNvPr id="17" name="Gerade Verbindung mit Pfeil 16"/>
          <p:cNvCxnSpPr/>
          <p:nvPr/>
        </p:nvCxnSpPr>
        <p:spPr bwMode="auto">
          <a:xfrm flipH="1">
            <a:off x="3207539" y="2132525"/>
            <a:ext cx="8599" cy="624438"/>
          </a:xfrm>
          <a:prstGeom prst="straightConnector1">
            <a:avLst/>
          </a:prstGeom>
          <a:solidFill>
            <a:schemeClr val="accent1"/>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p:cNvCxnSpPr/>
          <p:nvPr/>
        </p:nvCxnSpPr>
        <p:spPr bwMode="auto">
          <a:xfrm>
            <a:off x="3525466" y="2152312"/>
            <a:ext cx="9525" cy="979225"/>
          </a:xfrm>
          <a:prstGeom prst="straightConnector1">
            <a:avLst/>
          </a:prstGeom>
          <a:solidFill>
            <a:schemeClr val="accent1"/>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p:cNvCxnSpPr/>
          <p:nvPr/>
        </p:nvCxnSpPr>
        <p:spPr bwMode="auto">
          <a:xfrm>
            <a:off x="5365643" y="2110374"/>
            <a:ext cx="927" cy="1368391"/>
          </a:xfrm>
          <a:prstGeom prst="straightConnector1">
            <a:avLst/>
          </a:prstGeom>
          <a:solidFill>
            <a:schemeClr val="accent1"/>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r Verbinder 22"/>
          <p:cNvCxnSpPr/>
          <p:nvPr/>
        </p:nvCxnSpPr>
        <p:spPr bwMode="auto">
          <a:xfrm>
            <a:off x="5365644" y="3478764"/>
            <a:ext cx="1385358" cy="0"/>
          </a:xfrm>
          <a:prstGeom prst="line">
            <a:avLst/>
          </a:prstGeom>
          <a:solidFill>
            <a:schemeClr val="accent1"/>
          </a:solidFill>
          <a:ln w="28575" cap="flat" cmpd="sng" algn="ctr">
            <a:solidFill>
              <a:schemeClr val="tx1"/>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
          <p:cNvCxnSpPr/>
          <p:nvPr/>
        </p:nvCxnSpPr>
        <p:spPr bwMode="auto">
          <a:xfrm>
            <a:off x="3534991" y="3131537"/>
            <a:ext cx="2829058" cy="0"/>
          </a:xfrm>
          <a:prstGeom prst="line">
            <a:avLst/>
          </a:prstGeom>
          <a:solidFill>
            <a:schemeClr val="accent1"/>
          </a:solidFill>
          <a:ln w="28575" cap="flat" cmpd="sng" algn="ctr">
            <a:solidFill>
              <a:schemeClr val="tx1"/>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26"/>
          <p:cNvCxnSpPr/>
          <p:nvPr/>
        </p:nvCxnSpPr>
        <p:spPr bwMode="auto">
          <a:xfrm>
            <a:off x="3207539" y="2794568"/>
            <a:ext cx="1683462" cy="0"/>
          </a:xfrm>
          <a:prstGeom prst="line">
            <a:avLst/>
          </a:prstGeom>
          <a:solidFill>
            <a:schemeClr val="accent1"/>
          </a:solidFill>
          <a:ln w="28575" cap="flat" cmpd="sng" algn="ctr">
            <a:solidFill>
              <a:schemeClr val="tx1"/>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p:cNvSpPr txBox="1"/>
          <p:nvPr/>
        </p:nvSpPr>
        <p:spPr>
          <a:xfrm>
            <a:off x="4059325" y="4554452"/>
            <a:ext cx="3034805" cy="246221"/>
          </a:xfrm>
          <a:prstGeom prst="rect">
            <a:avLst/>
          </a:prstGeom>
          <a:solidFill>
            <a:srgbClr val="FFC000"/>
          </a:solidFill>
        </p:spPr>
        <p:txBody>
          <a:bodyPr wrap="none" rtlCol="0">
            <a:spAutoFit/>
          </a:bodyPr>
          <a:lstStyle/>
          <a:p>
            <a:pPr defTabSz="619100">
              <a:defRPr/>
            </a:pPr>
            <a:r>
              <a:rPr lang="de-DE" sz="1000" b="1" dirty="0">
                <a:solidFill>
                  <a:srgbClr val="000000"/>
                </a:solidFill>
                <a:latin typeface="Arial" panose="020B0604020202020204" pitchFamily="34" charset="0"/>
                <a:cs typeface="Arial" panose="020B0604020202020204" pitchFamily="34" charset="0"/>
              </a:rPr>
              <a:t>Ausarbeitung Stellungnahmen/Positionspapier</a:t>
            </a:r>
          </a:p>
        </p:txBody>
      </p:sp>
      <p:sp>
        <p:nvSpPr>
          <p:cNvPr id="32" name="Textfeld 31"/>
          <p:cNvSpPr txBox="1"/>
          <p:nvPr/>
        </p:nvSpPr>
        <p:spPr>
          <a:xfrm>
            <a:off x="2983668" y="3664670"/>
            <a:ext cx="3049233" cy="246221"/>
          </a:xfrm>
          <a:prstGeom prst="rect">
            <a:avLst/>
          </a:prstGeom>
          <a:solidFill>
            <a:srgbClr val="FFC000"/>
          </a:solidFill>
        </p:spPr>
        <p:txBody>
          <a:bodyPr wrap="none" rtlCol="0">
            <a:spAutoFit/>
          </a:bodyPr>
          <a:lstStyle/>
          <a:p>
            <a:pPr defTabSz="619100">
              <a:defRPr/>
            </a:pPr>
            <a:r>
              <a:rPr lang="de-DE" sz="1000" b="1" dirty="0">
                <a:solidFill>
                  <a:srgbClr val="000000"/>
                </a:solidFill>
                <a:latin typeface="Arial" panose="020B0604020202020204" pitchFamily="34" charset="0"/>
                <a:cs typeface="Arial" panose="020B0604020202020204" pitchFamily="34" charset="0"/>
              </a:rPr>
              <a:t>Identifikation und Einbeziehung von </a:t>
            </a:r>
            <a:r>
              <a:rPr lang="de-DE" sz="1000" b="1" dirty="0" err="1">
                <a:solidFill>
                  <a:srgbClr val="000000"/>
                </a:solidFill>
                <a:latin typeface="Arial" panose="020B0604020202020204" pitchFamily="34" charset="0"/>
                <a:cs typeface="Arial" panose="020B0604020202020204" pitchFamily="34" charset="0"/>
              </a:rPr>
              <a:t>Expertern</a:t>
            </a:r>
            <a:r>
              <a:rPr lang="de-DE" sz="1000" b="1" dirty="0">
                <a:solidFill>
                  <a:srgbClr val="000000"/>
                </a:solidFill>
                <a:latin typeface="Arial" panose="020B0604020202020204" pitchFamily="34" charset="0"/>
                <a:cs typeface="Arial" panose="020B0604020202020204" pitchFamily="34" charset="0"/>
              </a:rPr>
              <a:t> </a:t>
            </a:r>
          </a:p>
        </p:txBody>
      </p:sp>
      <p:sp>
        <p:nvSpPr>
          <p:cNvPr id="33" name="Textfeld 32"/>
          <p:cNvSpPr txBox="1"/>
          <p:nvPr/>
        </p:nvSpPr>
        <p:spPr>
          <a:xfrm>
            <a:off x="3333739" y="3958832"/>
            <a:ext cx="3203121" cy="246221"/>
          </a:xfrm>
          <a:prstGeom prst="rect">
            <a:avLst/>
          </a:prstGeom>
          <a:solidFill>
            <a:srgbClr val="FFC000"/>
          </a:solidFill>
        </p:spPr>
        <p:txBody>
          <a:bodyPr wrap="none" rtlCol="0">
            <a:spAutoFit/>
          </a:bodyPr>
          <a:lstStyle/>
          <a:p>
            <a:pPr defTabSz="619100">
              <a:defRPr/>
            </a:pPr>
            <a:r>
              <a:rPr lang="de-DE" sz="1000" b="1" dirty="0">
                <a:solidFill>
                  <a:srgbClr val="000000"/>
                </a:solidFill>
                <a:latin typeface="Arial" panose="020B0604020202020204" pitchFamily="34" charset="0"/>
                <a:cs typeface="Arial" panose="020B0604020202020204" pitchFamily="34" charset="0"/>
              </a:rPr>
              <a:t>Recherchen (Befragungen, Best Practice Studien</a:t>
            </a:r>
            <a:r>
              <a:rPr lang="de-DE" sz="812" b="1" dirty="0">
                <a:solidFill>
                  <a:srgbClr val="000000"/>
                </a:solidFill>
                <a:latin typeface="Arial" panose="020B0604020202020204" pitchFamily="34" charset="0"/>
                <a:cs typeface="Arial" panose="020B0604020202020204" pitchFamily="34" charset="0"/>
              </a:rPr>
              <a:t>)</a:t>
            </a:r>
          </a:p>
        </p:txBody>
      </p:sp>
      <p:sp>
        <p:nvSpPr>
          <p:cNvPr id="31" name="Vertikaler Bildlauf 30"/>
          <p:cNvSpPr/>
          <p:nvPr/>
        </p:nvSpPr>
        <p:spPr bwMode="auto">
          <a:xfrm>
            <a:off x="5017649" y="2539913"/>
            <a:ext cx="266568" cy="413940"/>
          </a:xfrm>
          <a:prstGeom prst="verticalScroll">
            <a:avLst/>
          </a:prstGeom>
          <a:solidFill>
            <a:srgbClr val="FFFF99"/>
          </a:solidFill>
          <a:ln w="28575" cap="flat" cmpd="sng" algn="ctr">
            <a:solidFill>
              <a:schemeClr val="tx1"/>
            </a:solidFill>
            <a:prstDash val="solid"/>
            <a:round/>
            <a:headEnd type="none" w="med" len="med"/>
            <a:tailEnd type="triangle" w="med" len="med"/>
          </a:ln>
          <a:effectLst/>
        </p:spPr>
        <p:txBody>
          <a:bodyPr vert="horz" wrap="none" lIns="61913" tIns="30957" rIns="61913" bIns="30957" numCol="1" rtlCol="0" anchor="ctr" anchorCtr="0" compatLnSpc="1">
            <a:prstTxWarp prst="textNoShape">
              <a:avLst/>
            </a:prstTxWarp>
          </a:bodyPr>
          <a:lstStyle/>
          <a:p>
            <a:pPr defTabSz="619100">
              <a:defRPr/>
            </a:pPr>
            <a:endParaRPr lang="de-DE" sz="2708">
              <a:solidFill>
                <a:srgbClr val="000000"/>
              </a:solidFill>
            </a:endParaRPr>
          </a:p>
        </p:txBody>
      </p:sp>
      <p:sp>
        <p:nvSpPr>
          <p:cNvPr id="36" name="Vertikaler Bildlauf 35"/>
          <p:cNvSpPr/>
          <p:nvPr/>
        </p:nvSpPr>
        <p:spPr bwMode="auto">
          <a:xfrm>
            <a:off x="6411501" y="2926161"/>
            <a:ext cx="266568" cy="413940"/>
          </a:xfrm>
          <a:prstGeom prst="verticalScroll">
            <a:avLst/>
          </a:prstGeom>
          <a:solidFill>
            <a:srgbClr val="FFFF99"/>
          </a:solidFill>
          <a:ln w="28575" cap="flat" cmpd="sng" algn="ctr">
            <a:solidFill>
              <a:schemeClr val="tx1"/>
            </a:solidFill>
            <a:prstDash val="solid"/>
            <a:round/>
            <a:headEnd type="none" w="med" len="med"/>
            <a:tailEnd type="triangle" w="med" len="med"/>
          </a:ln>
          <a:effectLst/>
        </p:spPr>
        <p:txBody>
          <a:bodyPr vert="horz" wrap="none" lIns="61913" tIns="30957" rIns="61913" bIns="30957" numCol="1" rtlCol="0" anchor="ctr" anchorCtr="0" compatLnSpc="1">
            <a:prstTxWarp prst="textNoShape">
              <a:avLst/>
            </a:prstTxWarp>
          </a:bodyPr>
          <a:lstStyle/>
          <a:p>
            <a:pPr defTabSz="619100">
              <a:defRPr/>
            </a:pPr>
            <a:endParaRPr lang="de-DE" sz="2708">
              <a:solidFill>
                <a:srgbClr val="000000"/>
              </a:solidFill>
            </a:endParaRPr>
          </a:p>
        </p:txBody>
      </p:sp>
      <p:sp>
        <p:nvSpPr>
          <p:cNvPr id="37" name="Vertikaler Bildlauf 36"/>
          <p:cNvSpPr/>
          <p:nvPr/>
        </p:nvSpPr>
        <p:spPr bwMode="auto">
          <a:xfrm>
            <a:off x="6798454" y="3287063"/>
            <a:ext cx="266568" cy="413940"/>
          </a:xfrm>
          <a:prstGeom prst="verticalScroll">
            <a:avLst/>
          </a:prstGeom>
          <a:solidFill>
            <a:srgbClr val="FFFF99"/>
          </a:solidFill>
          <a:ln w="28575" cap="flat" cmpd="sng" algn="ctr">
            <a:solidFill>
              <a:schemeClr val="tx1"/>
            </a:solidFill>
            <a:prstDash val="solid"/>
            <a:round/>
            <a:headEnd type="none" w="med" len="med"/>
            <a:tailEnd type="triangle" w="med" len="med"/>
          </a:ln>
          <a:effectLst/>
        </p:spPr>
        <p:txBody>
          <a:bodyPr vert="horz" wrap="none" lIns="61913" tIns="30957" rIns="61913" bIns="30957" numCol="1" rtlCol="0" anchor="ctr" anchorCtr="0" compatLnSpc="1">
            <a:prstTxWarp prst="textNoShape">
              <a:avLst/>
            </a:prstTxWarp>
          </a:bodyPr>
          <a:lstStyle/>
          <a:p>
            <a:pPr defTabSz="619100">
              <a:defRPr/>
            </a:pPr>
            <a:endParaRPr lang="de-DE" sz="2708">
              <a:solidFill>
                <a:srgbClr val="000000"/>
              </a:solidFill>
            </a:endParaRPr>
          </a:p>
        </p:txBody>
      </p:sp>
      <p:sp>
        <p:nvSpPr>
          <p:cNvPr id="38" name="Textfeld 37"/>
          <p:cNvSpPr txBox="1"/>
          <p:nvPr/>
        </p:nvSpPr>
        <p:spPr>
          <a:xfrm>
            <a:off x="3726382" y="4256642"/>
            <a:ext cx="1938351" cy="246221"/>
          </a:xfrm>
          <a:prstGeom prst="rect">
            <a:avLst/>
          </a:prstGeom>
          <a:solidFill>
            <a:srgbClr val="FFC000"/>
          </a:solidFill>
          <a:ln>
            <a:noFill/>
          </a:ln>
        </p:spPr>
        <p:txBody>
          <a:bodyPr wrap="none" rtlCol="0">
            <a:spAutoFit/>
          </a:bodyPr>
          <a:lstStyle/>
          <a:p>
            <a:pPr defTabSz="619100">
              <a:defRPr/>
            </a:pPr>
            <a:r>
              <a:rPr lang="de-DE" sz="1000" b="1" dirty="0">
                <a:solidFill>
                  <a:srgbClr val="000000"/>
                </a:solidFill>
                <a:latin typeface="Arial" panose="020B0604020202020204" pitchFamily="34" charset="0"/>
                <a:cs typeface="Arial" panose="020B0604020202020204" pitchFamily="34" charset="0"/>
              </a:rPr>
              <a:t>Fachspezifische  Workshops</a:t>
            </a:r>
          </a:p>
        </p:txBody>
      </p:sp>
      <p:sp>
        <p:nvSpPr>
          <p:cNvPr id="35" name="Textfeld 34"/>
          <p:cNvSpPr txBox="1"/>
          <p:nvPr/>
        </p:nvSpPr>
        <p:spPr>
          <a:xfrm>
            <a:off x="5506356" y="2486770"/>
            <a:ext cx="1435008" cy="300723"/>
          </a:xfrm>
          <a:prstGeom prst="rect">
            <a:avLst/>
          </a:prstGeom>
          <a:noFill/>
        </p:spPr>
        <p:txBody>
          <a:bodyPr wrap="none" rtlCol="0">
            <a:spAutoFit/>
          </a:bodyPr>
          <a:lstStyle/>
          <a:p>
            <a:pPr defTabSz="619100">
              <a:defRPr/>
            </a:pPr>
            <a:r>
              <a:rPr lang="de-DE" sz="1354" dirty="0">
                <a:solidFill>
                  <a:srgbClr val="000000"/>
                </a:solidFill>
                <a:latin typeface="Arial" panose="020B0604020202020204" pitchFamily="34" charset="0"/>
                <a:cs typeface="Arial" panose="020B0604020202020204" pitchFamily="34" charset="0"/>
              </a:rPr>
              <a:t>Stellungnahmen</a:t>
            </a:r>
          </a:p>
        </p:txBody>
      </p:sp>
      <p:sp>
        <p:nvSpPr>
          <p:cNvPr id="39" name="Textfeld 38"/>
          <p:cNvSpPr txBox="1"/>
          <p:nvPr/>
        </p:nvSpPr>
        <p:spPr>
          <a:xfrm>
            <a:off x="2999266" y="922866"/>
            <a:ext cx="2698175" cy="246221"/>
          </a:xfrm>
          <a:prstGeom prst="rect">
            <a:avLst/>
          </a:prstGeom>
          <a:solidFill>
            <a:srgbClr val="FFCCFF"/>
          </a:solidFill>
        </p:spPr>
        <p:txBody>
          <a:bodyPr wrap="none" rtlCol="0">
            <a:spAutoFit/>
          </a:bodyPr>
          <a:lstStyle/>
          <a:p>
            <a:pPr defTabSz="619100">
              <a:defRPr/>
            </a:pPr>
            <a:r>
              <a:rPr lang="de-DE" sz="1000" b="1" dirty="0">
                <a:solidFill>
                  <a:srgbClr val="000000"/>
                </a:solidFill>
                <a:latin typeface="Arial" panose="020B0604020202020204" pitchFamily="34" charset="0"/>
                <a:cs typeface="Arial" panose="020B0604020202020204" pitchFamily="34" charset="0"/>
              </a:rPr>
              <a:t>Auswahl, Priorisierung von Fachgebieten</a:t>
            </a:r>
          </a:p>
        </p:txBody>
      </p:sp>
      <p:sp>
        <p:nvSpPr>
          <p:cNvPr id="41" name="Textfeld 40"/>
          <p:cNvSpPr txBox="1"/>
          <p:nvPr/>
        </p:nvSpPr>
        <p:spPr>
          <a:xfrm>
            <a:off x="3333739" y="1554001"/>
            <a:ext cx="3183885" cy="246221"/>
          </a:xfrm>
          <a:prstGeom prst="rect">
            <a:avLst/>
          </a:prstGeom>
          <a:solidFill>
            <a:srgbClr val="FFCCFF"/>
          </a:solidFill>
        </p:spPr>
        <p:txBody>
          <a:bodyPr wrap="none" rtlCol="0">
            <a:spAutoFit/>
          </a:bodyPr>
          <a:lstStyle>
            <a:defPPr>
              <a:defRPr lang="de-DE"/>
            </a:defPPr>
            <a:lvl1pPr defTabSz="742950">
              <a:defRPr sz="1200">
                <a:solidFill>
                  <a:srgbClr val="000000"/>
                </a:solidFill>
                <a:latin typeface="Arial" panose="020B0604020202020204" pitchFamily="34" charset="0"/>
                <a:cs typeface="Arial" panose="020B0604020202020204" pitchFamily="34" charset="0"/>
              </a:defRPr>
            </a:lvl1pPr>
          </a:lstStyle>
          <a:p>
            <a:r>
              <a:rPr lang="de-DE" sz="1000" b="1" dirty="0"/>
              <a:t>Einsetzung von fachspezifischen Arbeitsgruppen</a:t>
            </a:r>
          </a:p>
        </p:txBody>
      </p:sp>
      <p:sp>
        <p:nvSpPr>
          <p:cNvPr id="42" name="Textfeld 41"/>
          <p:cNvSpPr txBox="1"/>
          <p:nvPr/>
        </p:nvSpPr>
        <p:spPr>
          <a:xfrm>
            <a:off x="3578678" y="1844433"/>
            <a:ext cx="2675732" cy="246221"/>
          </a:xfrm>
          <a:prstGeom prst="rect">
            <a:avLst/>
          </a:prstGeom>
          <a:solidFill>
            <a:srgbClr val="FFCCFF"/>
          </a:solidFill>
        </p:spPr>
        <p:txBody>
          <a:bodyPr wrap="none" rtlCol="0">
            <a:spAutoFit/>
          </a:bodyPr>
          <a:lstStyle>
            <a:defPPr>
              <a:defRPr lang="de-DE"/>
            </a:defPPr>
            <a:lvl1pPr defTabSz="742950">
              <a:defRPr sz="1200">
                <a:solidFill>
                  <a:srgbClr val="000000"/>
                </a:solidFill>
                <a:latin typeface="Arial" panose="020B0604020202020204" pitchFamily="34" charset="0"/>
                <a:cs typeface="Arial" panose="020B0604020202020204" pitchFamily="34" charset="0"/>
              </a:defRPr>
            </a:lvl1pPr>
          </a:lstStyle>
          <a:p>
            <a:r>
              <a:rPr lang="de-DE" sz="1000" b="1" dirty="0"/>
              <a:t>Kollaborationsplattform, Kommunikation</a:t>
            </a:r>
          </a:p>
        </p:txBody>
      </p:sp>
      <p:sp>
        <p:nvSpPr>
          <p:cNvPr id="43" name="Textfeld 42"/>
          <p:cNvSpPr txBox="1"/>
          <p:nvPr/>
        </p:nvSpPr>
        <p:spPr>
          <a:xfrm>
            <a:off x="3186293" y="1238113"/>
            <a:ext cx="2435282" cy="246221"/>
          </a:xfrm>
          <a:prstGeom prst="rect">
            <a:avLst/>
          </a:prstGeom>
          <a:solidFill>
            <a:srgbClr val="FFCCFF"/>
          </a:solidFill>
        </p:spPr>
        <p:txBody>
          <a:bodyPr wrap="none" rtlCol="0">
            <a:spAutoFit/>
          </a:bodyPr>
          <a:lstStyle>
            <a:defPPr>
              <a:defRPr lang="de-DE"/>
            </a:defPPr>
            <a:lvl1pPr defTabSz="742950">
              <a:defRPr sz="1200">
                <a:solidFill>
                  <a:srgbClr val="000000"/>
                </a:solidFill>
                <a:latin typeface="Arial" panose="020B0604020202020204" pitchFamily="34" charset="0"/>
                <a:cs typeface="Arial" panose="020B0604020202020204" pitchFamily="34" charset="0"/>
              </a:defRPr>
            </a:lvl1pPr>
          </a:lstStyle>
          <a:p>
            <a:r>
              <a:rPr lang="de-DE" sz="1000" b="1" dirty="0"/>
              <a:t>Vorbereitende Arbeiten / Recherchen</a:t>
            </a:r>
          </a:p>
        </p:txBody>
      </p:sp>
      <p:sp>
        <p:nvSpPr>
          <p:cNvPr id="40" name="Textfeld 39"/>
          <p:cNvSpPr txBox="1"/>
          <p:nvPr/>
        </p:nvSpPr>
        <p:spPr>
          <a:xfrm>
            <a:off x="1394889" y="3057343"/>
            <a:ext cx="1810111" cy="300723"/>
          </a:xfrm>
          <a:prstGeom prst="rect">
            <a:avLst/>
          </a:prstGeom>
          <a:noFill/>
        </p:spPr>
        <p:txBody>
          <a:bodyPr wrap="none" rtlCol="0">
            <a:spAutoFit/>
          </a:bodyPr>
          <a:lstStyle/>
          <a:p>
            <a:pPr defTabSz="619100">
              <a:defRPr/>
            </a:pPr>
            <a:r>
              <a:rPr lang="de-DE" sz="1354" dirty="0">
                <a:solidFill>
                  <a:srgbClr val="000000"/>
                </a:solidFill>
                <a:latin typeface="Arial" panose="020B0604020202020204" pitchFamily="34" charset="0"/>
                <a:cs typeface="Arial" panose="020B0604020202020204" pitchFamily="34" charset="0"/>
              </a:rPr>
              <a:t>Künstliche Intelligenz</a:t>
            </a:r>
          </a:p>
        </p:txBody>
      </p:sp>
      <p:sp>
        <p:nvSpPr>
          <p:cNvPr id="44" name="Textfeld 43"/>
          <p:cNvSpPr txBox="1"/>
          <p:nvPr/>
        </p:nvSpPr>
        <p:spPr>
          <a:xfrm>
            <a:off x="1283804" y="109692"/>
            <a:ext cx="5490606" cy="707886"/>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VDI VDE Projektgruppe Hochschulentwicklung</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Ziele, Arbeitsprozess</a:t>
            </a:r>
          </a:p>
        </p:txBody>
      </p:sp>
      <p:sp>
        <p:nvSpPr>
          <p:cNvPr id="45" name="Textfeld 44"/>
          <p:cNvSpPr txBox="1"/>
          <p:nvPr/>
        </p:nvSpPr>
        <p:spPr>
          <a:xfrm>
            <a:off x="4406963" y="4868031"/>
            <a:ext cx="2741456" cy="246221"/>
          </a:xfrm>
          <a:prstGeom prst="rect">
            <a:avLst/>
          </a:prstGeom>
          <a:solidFill>
            <a:srgbClr val="FFC000"/>
          </a:solidFill>
        </p:spPr>
        <p:txBody>
          <a:bodyPr wrap="none" rtlCol="0">
            <a:spAutoFit/>
          </a:bodyPr>
          <a:lstStyle/>
          <a:p>
            <a:pPr defTabSz="619100">
              <a:defRPr/>
            </a:pPr>
            <a:r>
              <a:rPr lang="de-DE" sz="1000" b="1" dirty="0">
                <a:solidFill>
                  <a:srgbClr val="000000"/>
                </a:solidFill>
                <a:latin typeface="Arial" panose="020B0604020202020204" pitchFamily="34" charset="0"/>
                <a:cs typeface="Arial" panose="020B0604020202020204" pitchFamily="34" charset="0"/>
              </a:rPr>
              <a:t>Präsentation/Diskussion mit Hochschulen</a:t>
            </a:r>
          </a:p>
        </p:txBody>
      </p:sp>
      <p:sp>
        <p:nvSpPr>
          <p:cNvPr id="46" name="Textfeld 45"/>
          <p:cNvSpPr txBox="1"/>
          <p:nvPr/>
        </p:nvSpPr>
        <p:spPr>
          <a:xfrm>
            <a:off x="1394889" y="3312693"/>
            <a:ext cx="1646605" cy="300723"/>
          </a:xfrm>
          <a:prstGeom prst="rect">
            <a:avLst/>
          </a:prstGeom>
          <a:noFill/>
        </p:spPr>
        <p:txBody>
          <a:bodyPr wrap="none" rtlCol="0">
            <a:spAutoFit/>
          </a:bodyPr>
          <a:lstStyle/>
          <a:p>
            <a:pPr defTabSz="619100">
              <a:defRPr/>
            </a:pPr>
            <a:r>
              <a:rPr lang="de-DE" sz="1354" dirty="0">
                <a:solidFill>
                  <a:srgbClr val="000000"/>
                </a:solidFill>
                <a:latin typeface="Arial" panose="020B0604020202020204" pitchFamily="34" charset="0"/>
                <a:cs typeface="Arial" panose="020B0604020202020204" pitchFamily="34" charset="0"/>
              </a:rPr>
              <a:t>Energieversorgung</a:t>
            </a:r>
          </a:p>
        </p:txBody>
      </p:sp>
      <p:sp>
        <p:nvSpPr>
          <p:cNvPr id="47" name="Textfeld 46"/>
          <p:cNvSpPr txBox="1"/>
          <p:nvPr/>
        </p:nvSpPr>
        <p:spPr>
          <a:xfrm>
            <a:off x="1388843" y="3631000"/>
            <a:ext cx="1367682" cy="300723"/>
          </a:xfrm>
          <a:prstGeom prst="rect">
            <a:avLst/>
          </a:prstGeom>
          <a:noFill/>
        </p:spPr>
        <p:txBody>
          <a:bodyPr wrap="none" rtlCol="0">
            <a:spAutoFit/>
          </a:bodyPr>
          <a:lstStyle/>
          <a:p>
            <a:pPr defTabSz="619100">
              <a:defRPr/>
            </a:pPr>
            <a:r>
              <a:rPr lang="de-DE" sz="1354" dirty="0">
                <a:solidFill>
                  <a:srgbClr val="000000"/>
                </a:solidFill>
                <a:latin typeface="Arial" panose="020B0604020202020204" pitchFamily="34" charset="0"/>
                <a:cs typeface="Arial" panose="020B0604020202020204" pitchFamily="34" charset="0"/>
              </a:rPr>
              <a:t>Elektromobilität</a:t>
            </a:r>
          </a:p>
        </p:txBody>
      </p:sp>
      <p:sp>
        <p:nvSpPr>
          <p:cNvPr id="34" name="Textfeld 33"/>
          <p:cNvSpPr txBox="1"/>
          <p:nvPr/>
        </p:nvSpPr>
        <p:spPr>
          <a:xfrm>
            <a:off x="6989293" y="294838"/>
            <a:ext cx="1562672" cy="348878"/>
          </a:xfrm>
          <a:prstGeom prst="rect">
            <a:avLst/>
          </a:prstGeom>
          <a:noFill/>
        </p:spPr>
        <p:txBody>
          <a:bodyPr wrap="none" rtlCol="0">
            <a:spAutoFit/>
          </a:bodyPr>
          <a:lstStyle/>
          <a:p>
            <a:r>
              <a:rPr lang="de-DE" sz="1667" dirty="0">
                <a:latin typeface="Arial" panose="020B0604020202020204" pitchFamily="34" charset="0"/>
                <a:cs typeface="Arial" panose="020B0604020202020204" pitchFamily="34" charset="0"/>
              </a:rPr>
              <a:t>Seit April 2022</a:t>
            </a:r>
          </a:p>
        </p:txBody>
      </p:sp>
      <p:sp>
        <p:nvSpPr>
          <p:cNvPr id="48" name="Textfeld 47"/>
          <p:cNvSpPr txBox="1"/>
          <p:nvPr/>
        </p:nvSpPr>
        <p:spPr>
          <a:xfrm>
            <a:off x="1140657" y="923798"/>
            <a:ext cx="7421432" cy="1375056"/>
          </a:xfrm>
          <a:prstGeom prst="rect">
            <a:avLst/>
          </a:prstGeom>
          <a:solidFill>
            <a:srgbClr val="FFFF99"/>
          </a:solidFill>
          <a:ln>
            <a:solidFill>
              <a:schemeClr val="tx1"/>
            </a:solidFill>
          </a:ln>
        </p:spPr>
        <p:txBody>
          <a:bodyPr wrap="square" rtlCol="0">
            <a:spAutoFit/>
          </a:bodyPr>
          <a:lstStyle/>
          <a:p>
            <a:r>
              <a:rPr lang="de-DE" sz="1667" dirty="0"/>
              <a:t>&gt; </a:t>
            </a:r>
            <a:r>
              <a:rPr lang="de-DE" sz="1667" b="1" dirty="0"/>
              <a:t>Vorschläge für Forschungsthemen </a:t>
            </a:r>
            <a:r>
              <a:rPr lang="de-DE" sz="1667" dirty="0"/>
              <a:t>einzubringen</a:t>
            </a:r>
            <a:br>
              <a:rPr lang="de-DE" sz="1667" dirty="0"/>
            </a:br>
            <a:r>
              <a:rPr lang="de-DE" sz="1667" dirty="0"/>
              <a:t>    um wissenschaftliche Unterstützung für die regionale Wirtschaft zu </a:t>
            </a:r>
            <a:r>
              <a:rPr lang="de-DE" sz="1667" dirty="0" err="1"/>
              <a:t>erschliessen</a:t>
            </a:r>
            <a:br>
              <a:rPr lang="de-DE" sz="1500" dirty="0"/>
            </a:br>
            <a:r>
              <a:rPr lang="de-DE" sz="1667" dirty="0"/>
              <a:t>&gt; </a:t>
            </a:r>
            <a:r>
              <a:rPr lang="de-DE" sz="1667" b="1" dirty="0"/>
              <a:t>Vorschläge zu Studiengängen / Qualifikationsmaßnahmen/ Weiterbildung</a:t>
            </a:r>
            <a:r>
              <a:rPr lang="de-DE" sz="1667" dirty="0"/>
              <a:t> </a:t>
            </a:r>
            <a:br>
              <a:rPr lang="de-DE" sz="1667" dirty="0"/>
            </a:br>
            <a:r>
              <a:rPr lang="de-DE" sz="1667" dirty="0"/>
              <a:t>   einzubringen, um den (regionalen) Fachkräftebedarf zu sichern</a:t>
            </a:r>
            <a:endParaRPr lang="de-DE" sz="2667" dirty="0"/>
          </a:p>
        </p:txBody>
      </p:sp>
      <p:sp>
        <p:nvSpPr>
          <p:cNvPr id="49" name="Textfeld 48"/>
          <p:cNvSpPr txBox="1"/>
          <p:nvPr/>
        </p:nvSpPr>
        <p:spPr>
          <a:xfrm>
            <a:off x="594932" y="2629437"/>
            <a:ext cx="684803" cy="400110"/>
          </a:xfrm>
          <a:prstGeom prst="rect">
            <a:avLst/>
          </a:prstGeom>
          <a:solidFill>
            <a:srgbClr val="FF3300"/>
          </a:solidFill>
        </p:spPr>
        <p:txBody>
          <a:bodyPr wrap="none" rtlCol="0">
            <a:spAutoFit/>
          </a:bodyPr>
          <a:lstStyle/>
          <a:p>
            <a:r>
              <a:rPr lang="de-DE" sz="2000" dirty="0">
                <a:latin typeface="Arial" panose="020B0604020202020204" pitchFamily="34" charset="0"/>
                <a:cs typeface="Arial" panose="020B0604020202020204" pitchFamily="34" charset="0"/>
              </a:rPr>
              <a:t>Pilot</a:t>
            </a:r>
          </a:p>
        </p:txBody>
      </p:sp>
      <p:sp>
        <p:nvSpPr>
          <p:cNvPr id="50" name="Abgerundetes Rechteck 49"/>
          <p:cNvSpPr/>
          <p:nvPr/>
        </p:nvSpPr>
        <p:spPr bwMode="auto">
          <a:xfrm>
            <a:off x="1419586" y="2665544"/>
            <a:ext cx="1257983" cy="324996"/>
          </a:xfrm>
          <a:prstGeom prst="roundRect">
            <a:avLst/>
          </a:prstGeom>
          <a:noFill/>
          <a:ln w="57150" cap="flat" cmpd="sng" algn="ctr">
            <a:solidFill>
              <a:srgbClr val="FF0000"/>
            </a:solidFill>
            <a:prstDash val="solid"/>
            <a:round/>
            <a:headEnd type="none" w="med" len="med"/>
            <a:tailEnd type="triangle" w="med" len="med"/>
          </a:ln>
          <a:effectLst/>
        </p:spPr>
        <p:txBody>
          <a:bodyPr vert="horz" wrap="none" lIns="76200" tIns="38100" rIns="76200" bIns="38100" numCol="1" rtlCol="0" anchor="ctr" anchorCtr="0" compatLnSpc="1">
            <a:prstTxWarp prst="textNoShape">
              <a:avLst/>
            </a:prstTxWarp>
          </a:bodyPr>
          <a:lstStyle/>
          <a:p>
            <a:pPr defTabSz="761970" eaLnBrk="0" fontAlgn="base" hangingPunct="0">
              <a:spcBef>
                <a:spcPct val="0"/>
              </a:spcBef>
              <a:spcAft>
                <a:spcPct val="0"/>
              </a:spcAft>
            </a:pPr>
            <a:endParaRPr lang="de-DE" sz="3333">
              <a:latin typeface="Arial Narrow" pitchFamily="34" charset="0"/>
            </a:endParaRPr>
          </a:p>
        </p:txBody>
      </p:sp>
      <p:cxnSp>
        <p:nvCxnSpPr>
          <p:cNvPr id="51" name="Gerade Verbindung mit Pfeil 50"/>
          <p:cNvCxnSpPr/>
          <p:nvPr/>
        </p:nvCxnSpPr>
        <p:spPr bwMode="auto">
          <a:xfrm>
            <a:off x="1213319" y="2794568"/>
            <a:ext cx="216682" cy="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29098047"/>
      </p:ext>
    </p:extLst>
  </p:cSld>
  <p:clrMapOvr>
    <a:masterClrMapping/>
  </p:clrMapOvr>
  <p:transition spd="med">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509574" y="890324"/>
            <a:ext cx="184731" cy="3231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3131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800">
                <a:solidFill>
                  <a:schemeClr val="tx1"/>
                </a:solidFill>
                <a:latin typeface="Arial Narrow" pitchFamily="34" charset="0"/>
              </a:defRPr>
            </a:lvl1pPr>
            <a:lvl2pPr marL="742950" indent="-285750">
              <a:defRPr sz="4800">
                <a:solidFill>
                  <a:schemeClr val="tx1"/>
                </a:solidFill>
                <a:latin typeface="Arial Narrow" pitchFamily="34" charset="0"/>
              </a:defRPr>
            </a:lvl2pPr>
            <a:lvl3pPr marL="1143000" indent="-228600">
              <a:defRPr sz="4800">
                <a:solidFill>
                  <a:schemeClr val="tx1"/>
                </a:solidFill>
                <a:latin typeface="Arial Narrow" pitchFamily="34" charset="0"/>
              </a:defRPr>
            </a:lvl3pPr>
            <a:lvl4pPr marL="1600200" indent="-228600">
              <a:defRPr sz="4800">
                <a:solidFill>
                  <a:schemeClr val="tx1"/>
                </a:solidFill>
                <a:latin typeface="Arial Narrow" pitchFamily="34" charset="0"/>
              </a:defRPr>
            </a:lvl4pPr>
            <a:lvl5pPr marL="2057400" indent="-228600">
              <a:defRPr sz="4800">
                <a:solidFill>
                  <a:schemeClr val="tx1"/>
                </a:solidFill>
                <a:latin typeface="Arial Narrow" pitchFamily="34" charset="0"/>
              </a:defRPr>
            </a:lvl5pPr>
            <a:lvl6pPr marL="2514600" indent="-228600" eaLnBrk="0" fontAlgn="base" hangingPunct="0">
              <a:spcBef>
                <a:spcPct val="0"/>
              </a:spcBef>
              <a:spcAft>
                <a:spcPct val="0"/>
              </a:spcAft>
              <a:defRPr sz="4800">
                <a:solidFill>
                  <a:schemeClr val="tx1"/>
                </a:solidFill>
                <a:latin typeface="Arial Narrow" pitchFamily="34" charset="0"/>
              </a:defRPr>
            </a:lvl6pPr>
            <a:lvl7pPr marL="2971800" indent="-228600" eaLnBrk="0" fontAlgn="base" hangingPunct="0">
              <a:spcBef>
                <a:spcPct val="0"/>
              </a:spcBef>
              <a:spcAft>
                <a:spcPct val="0"/>
              </a:spcAft>
              <a:defRPr sz="4800">
                <a:solidFill>
                  <a:schemeClr val="tx1"/>
                </a:solidFill>
                <a:latin typeface="Arial Narrow" pitchFamily="34" charset="0"/>
              </a:defRPr>
            </a:lvl7pPr>
            <a:lvl8pPr marL="3429000" indent="-228600" eaLnBrk="0" fontAlgn="base" hangingPunct="0">
              <a:spcBef>
                <a:spcPct val="0"/>
              </a:spcBef>
              <a:spcAft>
                <a:spcPct val="0"/>
              </a:spcAft>
              <a:defRPr sz="4800">
                <a:solidFill>
                  <a:schemeClr val="tx1"/>
                </a:solidFill>
                <a:latin typeface="Arial Narrow" pitchFamily="34" charset="0"/>
              </a:defRPr>
            </a:lvl8pPr>
            <a:lvl9pPr marL="3886200" indent="-228600" eaLnBrk="0" fontAlgn="base" hangingPunct="0">
              <a:spcBef>
                <a:spcPct val="0"/>
              </a:spcBef>
              <a:spcAft>
                <a:spcPct val="0"/>
              </a:spcAft>
              <a:defRPr sz="4800">
                <a:solidFill>
                  <a:schemeClr val="tx1"/>
                </a:solidFill>
                <a:latin typeface="Arial Narrow" pitchFamily="34" charset="0"/>
              </a:defRPr>
            </a:lvl9pPr>
          </a:lstStyle>
          <a:p>
            <a:endParaRPr lang="de-DE" sz="1500"/>
          </a:p>
        </p:txBody>
      </p:sp>
      <p:sp>
        <p:nvSpPr>
          <p:cNvPr id="5" name="Textfeld 4"/>
          <p:cNvSpPr txBox="1"/>
          <p:nvPr/>
        </p:nvSpPr>
        <p:spPr>
          <a:xfrm>
            <a:off x="1283804" y="109692"/>
            <a:ext cx="4764638" cy="707886"/>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Pilotanwendung der Methodik</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Fachgebiet / Tätigkeitsfeld: </a:t>
            </a:r>
            <a:r>
              <a:rPr lang="de-DE" sz="2000" b="1" dirty="0">
                <a:latin typeface="Arial" panose="020B0604020202020204" pitchFamily="34" charset="0"/>
                <a:cs typeface="Arial" panose="020B0604020202020204" pitchFamily="34" charset="0"/>
              </a:rPr>
              <a:t>Intralogistik</a:t>
            </a:r>
          </a:p>
        </p:txBody>
      </p:sp>
      <p:pic>
        <p:nvPicPr>
          <p:cNvPr id="27" name="Grafik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355" y="945788"/>
            <a:ext cx="2123677" cy="1495068"/>
          </a:xfrm>
          <a:prstGeom prst="rect">
            <a:avLst/>
          </a:prstGeom>
        </p:spPr>
      </p:pic>
      <p:pic>
        <p:nvPicPr>
          <p:cNvPr id="26" name="Grafik 25"/>
          <p:cNvPicPr>
            <a:picLocks noChangeAspect="1"/>
          </p:cNvPicPr>
          <p:nvPr/>
        </p:nvPicPr>
        <p:blipFill rotWithShape="1">
          <a:blip r:embed="rId3" cstate="print">
            <a:extLst>
              <a:ext uri="{28A0092B-C50C-407E-A947-70E740481C1C}">
                <a14:useLocalDpi xmlns:a14="http://schemas.microsoft.com/office/drawing/2010/main" val="0"/>
              </a:ext>
            </a:extLst>
          </a:blip>
          <a:srcRect l="3923" r="1577" b="10290"/>
          <a:stretch/>
        </p:blipFill>
        <p:spPr>
          <a:xfrm>
            <a:off x="2750506" y="3030891"/>
            <a:ext cx="3036541" cy="1999594"/>
          </a:xfrm>
          <a:prstGeom prst="rect">
            <a:avLst/>
          </a:prstGeom>
          <a:ln>
            <a:solidFill>
              <a:schemeClr val="tx1"/>
            </a:solidFill>
          </a:ln>
        </p:spPr>
      </p:pic>
      <p:pic>
        <p:nvPicPr>
          <p:cNvPr id="28" name="Grafik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1686" y="945788"/>
            <a:ext cx="3042513" cy="1997439"/>
          </a:xfrm>
          <a:prstGeom prst="rect">
            <a:avLst/>
          </a:prstGeom>
          <a:ln>
            <a:solidFill>
              <a:schemeClr val="tx1"/>
            </a:solidFill>
          </a:ln>
        </p:spPr>
      </p:pic>
      <p:pic>
        <p:nvPicPr>
          <p:cNvPr id="25" name="Grafik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579" y="2584454"/>
            <a:ext cx="2123677" cy="1239733"/>
          </a:xfrm>
          <a:prstGeom prst="rect">
            <a:avLst/>
          </a:prstGeom>
          <a:ln>
            <a:solidFill>
              <a:schemeClr val="tx1"/>
            </a:solidFill>
          </a:ln>
        </p:spPr>
      </p:pic>
      <p:pic>
        <p:nvPicPr>
          <p:cNvPr id="30" name="Grafik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4406" y="2026277"/>
            <a:ext cx="2689244" cy="3082927"/>
          </a:xfrm>
          <a:prstGeom prst="rect">
            <a:avLst/>
          </a:prstGeom>
        </p:spPr>
      </p:pic>
      <p:pic>
        <p:nvPicPr>
          <p:cNvPr id="9" name="Grafik 8"/>
          <p:cNvPicPr>
            <a:picLocks noChangeAspect="1"/>
          </p:cNvPicPr>
          <p:nvPr/>
        </p:nvPicPr>
        <p:blipFill rotWithShape="1">
          <a:blip r:embed="rId7" cstate="print">
            <a:extLst>
              <a:ext uri="{28A0092B-C50C-407E-A947-70E740481C1C}">
                <a14:useLocalDpi xmlns:a14="http://schemas.microsoft.com/office/drawing/2010/main" val="0"/>
              </a:ext>
            </a:extLst>
          </a:blip>
          <a:srcRect l="199" r="4616" b="13834"/>
          <a:stretch/>
        </p:blipFill>
        <p:spPr>
          <a:xfrm>
            <a:off x="5970375" y="945787"/>
            <a:ext cx="2617304" cy="1379112"/>
          </a:xfrm>
          <a:prstGeom prst="rect">
            <a:avLst/>
          </a:prstGeom>
          <a:solidFill>
            <a:schemeClr val="accent1"/>
          </a:solidFill>
          <a:ln>
            <a:solidFill>
              <a:schemeClr val="accent1"/>
            </a:solidFill>
          </a:ln>
        </p:spPr>
      </p:pic>
      <p:sp>
        <p:nvSpPr>
          <p:cNvPr id="2" name="Textfeld 1"/>
          <p:cNvSpPr txBox="1"/>
          <p:nvPr/>
        </p:nvSpPr>
        <p:spPr>
          <a:xfrm>
            <a:off x="6402917" y="92383"/>
            <a:ext cx="2367956" cy="707886"/>
          </a:xfrm>
          <a:prstGeom prst="rect">
            <a:avLst/>
          </a:prstGeom>
          <a:solidFill>
            <a:srgbClr val="FFFF99"/>
          </a:solidFill>
        </p:spPr>
        <p:txBody>
          <a:bodyPr wrap="none" rtlCol="0">
            <a:spAutoFit/>
          </a:bodyPr>
          <a:lstStyle/>
          <a:p>
            <a:r>
              <a:rPr lang="de-DE" sz="2000" dirty="0"/>
              <a:t>Bedarf Nordbayern</a:t>
            </a:r>
            <a:br>
              <a:rPr lang="de-DE" sz="2000" dirty="0"/>
            </a:br>
            <a:r>
              <a:rPr lang="de-DE" sz="2000" dirty="0"/>
              <a:t>&gt; 30 Absolventen/J</a:t>
            </a:r>
          </a:p>
        </p:txBody>
      </p:sp>
      <p:pic>
        <p:nvPicPr>
          <p:cNvPr id="11" name="Grafik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8862" y="2485806"/>
            <a:ext cx="3578817" cy="2587922"/>
          </a:xfrm>
          <a:prstGeom prst="rect">
            <a:avLst/>
          </a:prstGeom>
        </p:spPr>
      </p:pic>
      <p:pic>
        <p:nvPicPr>
          <p:cNvPr id="12" name="Grafik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8438" y="3754350"/>
            <a:ext cx="3381176" cy="1960650"/>
          </a:xfrm>
          <a:prstGeom prst="rect">
            <a:avLst/>
          </a:prstGeom>
        </p:spPr>
      </p:pic>
    </p:spTree>
    <p:extLst>
      <p:ext uri="{BB962C8B-B14F-4D97-AF65-F5344CB8AC3E}">
        <p14:creationId xmlns:p14="http://schemas.microsoft.com/office/powerpoint/2010/main" val="3771808171"/>
      </p:ext>
    </p:extLst>
  </p:cSld>
  <p:clrMapOvr>
    <a:masterClrMapping/>
  </p:clrMapOvr>
  <p:transition spd="med">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509574" y="890324"/>
            <a:ext cx="184731" cy="3231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3131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800">
                <a:solidFill>
                  <a:schemeClr val="tx1"/>
                </a:solidFill>
                <a:latin typeface="Arial Narrow" pitchFamily="34" charset="0"/>
              </a:defRPr>
            </a:lvl1pPr>
            <a:lvl2pPr marL="742950" indent="-285750">
              <a:defRPr sz="4800">
                <a:solidFill>
                  <a:schemeClr val="tx1"/>
                </a:solidFill>
                <a:latin typeface="Arial Narrow" pitchFamily="34" charset="0"/>
              </a:defRPr>
            </a:lvl2pPr>
            <a:lvl3pPr marL="1143000" indent="-228600">
              <a:defRPr sz="4800">
                <a:solidFill>
                  <a:schemeClr val="tx1"/>
                </a:solidFill>
                <a:latin typeface="Arial Narrow" pitchFamily="34" charset="0"/>
              </a:defRPr>
            </a:lvl3pPr>
            <a:lvl4pPr marL="1600200" indent="-228600">
              <a:defRPr sz="4800">
                <a:solidFill>
                  <a:schemeClr val="tx1"/>
                </a:solidFill>
                <a:latin typeface="Arial Narrow" pitchFamily="34" charset="0"/>
              </a:defRPr>
            </a:lvl4pPr>
            <a:lvl5pPr marL="2057400" indent="-228600">
              <a:defRPr sz="4800">
                <a:solidFill>
                  <a:schemeClr val="tx1"/>
                </a:solidFill>
                <a:latin typeface="Arial Narrow" pitchFamily="34" charset="0"/>
              </a:defRPr>
            </a:lvl5pPr>
            <a:lvl6pPr marL="2514600" indent="-228600" eaLnBrk="0" fontAlgn="base" hangingPunct="0">
              <a:spcBef>
                <a:spcPct val="0"/>
              </a:spcBef>
              <a:spcAft>
                <a:spcPct val="0"/>
              </a:spcAft>
              <a:defRPr sz="4800">
                <a:solidFill>
                  <a:schemeClr val="tx1"/>
                </a:solidFill>
                <a:latin typeface="Arial Narrow" pitchFamily="34" charset="0"/>
              </a:defRPr>
            </a:lvl6pPr>
            <a:lvl7pPr marL="2971800" indent="-228600" eaLnBrk="0" fontAlgn="base" hangingPunct="0">
              <a:spcBef>
                <a:spcPct val="0"/>
              </a:spcBef>
              <a:spcAft>
                <a:spcPct val="0"/>
              </a:spcAft>
              <a:defRPr sz="4800">
                <a:solidFill>
                  <a:schemeClr val="tx1"/>
                </a:solidFill>
                <a:latin typeface="Arial Narrow" pitchFamily="34" charset="0"/>
              </a:defRPr>
            </a:lvl7pPr>
            <a:lvl8pPr marL="3429000" indent="-228600" eaLnBrk="0" fontAlgn="base" hangingPunct="0">
              <a:spcBef>
                <a:spcPct val="0"/>
              </a:spcBef>
              <a:spcAft>
                <a:spcPct val="0"/>
              </a:spcAft>
              <a:defRPr sz="4800">
                <a:solidFill>
                  <a:schemeClr val="tx1"/>
                </a:solidFill>
                <a:latin typeface="Arial Narrow" pitchFamily="34" charset="0"/>
              </a:defRPr>
            </a:lvl8pPr>
            <a:lvl9pPr marL="3886200" indent="-228600" eaLnBrk="0" fontAlgn="base" hangingPunct="0">
              <a:spcBef>
                <a:spcPct val="0"/>
              </a:spcBef>
              <a:spcAft>
                <a:spcPct val="0"/>
              </a:spcAft>
              <a:defRPr sz="4800">
                <a:solidFill>
                  <a:schemeClr val="tx1"/>
                </a:solidFill>
                <a:latin typeface="Arial Narrow" pitchFamily="34" charset="0"/>
              </a:defRPr>
            </a:lvl9pPr>
          </a:lstStyle>
          <a:p>
            <a:endParaRPr lang="de-DE" sz="150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567" y="58473"/>
            <a:ext cx="521368" cy="521368"/>
          </a:xfrm>
          <a:prstGeom prst="rect">
            <a:avLst/>
          </a:prstGeom>
        </p:spPr>
      </p:pic>
      <p:sp>
        <p:nvSpPr>
          <p:cNvPr id="7" name="Textfeld 6"/>
          <p:cNvSpPr txBox="1"/>
          <p:nvPr/>
        </p:nvSpPr>
        <p:spPr>
          <a:xfrm>
            <a:off x="1239629" y="104683"/>
            <a:ext cx="5444376" cy="707886"/>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Technische Universität Nürnberg</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a:t>
            </a:r>
            <a:r>
              <a:rPr lang="de-DE" sz="2000" dirty="0" err="1">
                <a:latin typeface="Arial" panose="020B0604020202020204" pitchFamily="34" charset="0"/>
                <a:cs typeface="Arial" panose="020B0604020202020204" pitchFamily="34" charset="0"/>
              </a:rPr>
              <a:t>Franconian</a:t>
            </a:r>
            <a:r>
              <a:rPr lang="de-DE" sz="2000" dirty="0">
                <a:latin typeface="Arial" panose="020B0604020202020204" pitchFamily="34" charset="0"/>
                <a:cs typeface="Arial" panose="020B0604020202020204" pitchFamily="34" charset="0"/>
              </a:rPr>
              <a:t> University </a:t>
            </a:r>
            <a:r>
              <a:rPr lang="de-DE" sz="2000" dirty="0" err="1">
                <a:latin typeface="Arial" panose="020B0604020202020204" pitchFamily="34" charset="0"/>
                <a:cs typeface="Arial" panose="020B0604020202020204" pitchFamily="34" charset="0"/>
              </a:rPr>
              <a:t>of</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Artificial</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Intelligence</a:t>
            </a:r>
            <a:r>
              <a:rPr lang="de-DE" sz="2000" dirty="0">
                <a:latin typeface="Arial" panose="020B0604020202020204" pitchFamily="34" charset="0"/>
                <a:cs typeface="Arial" panose="020B0604020202020204" pitchFamily="34" charset="0"/>
              </a:rPr>
              <a:t>“</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 y="940731"/>
            <a:ext cx="6136972" cy="4456769"/>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238" y="194785"/>
            <a:ext cx="2002263" cy="2002263"/>
          </a:xfrm>
          <a:prstGeom prst="rect">
            <a:avLst/>
          </a:prstGeom>
        </p:spPr>
      </p:pic>
      <p:sp>
        <p:nvSpPr>
          <p:cNvPr id="2" name="Textfeld 1"/>
          <p:cNvSpPr txBox="1"/>
          <p:nvPr/>
        </p:nvSpPr>
        <p:spPr>
          <a:xfrm>
            <a:off x="3127239" y="3803115"/>
            <a:ext cx="5997155" cy="1374864"/>
          </a:xfrm>
          <a:prstGeom prst="rect">
            <a:avLst/>
          </a:prstGeom>
          <a:solidFill>
            <a:srgbClr val="FFC000"/>
          </a:solidFill>
          <a:ln w="95250">
            <a:solidFill>
              <a:srgbClr val="FF0000"/>
            </a:solidFill>
          </a:ln>
        </p:spPr>
        <p:txBody>
          <a:bodyPr wrap="none" rtlCol="0">
            <a:spAutoFit/>
          </a:bodyPr>
          <a:lstStyle/>
          <a:p>
            <a:r>
              <a:rPr lang="de-DE" sz="2667" dirty="0"/>
              <a:t>&gt; Neues Thema für die VDI VDE</a:t>
            </a:r>
            <a:br>
              <a:rPr lang="de-DE" sz="2667" dirty="0"/>
            </a:br>
            <a:r>
              <a:rPr lang="de-DE" sz="2667" dirty="0"/>
              <a:t>Projektgruppe Hochschulentwicklung :</a:t>
            </a:r>
            <a:br>
              <a:rPr lang="de-DE" sz="3000" dirty="0"/>
            </a:br>
            <a:r>
              <a:rPr lang="de-DE" sz="3000" b="1" dirty="0"/>
              <a:t>Fachgebiet „Künstliche Intelligenz“</a:t>
            </a:r>
          </a:p>
        </p:txBody>
      </p:sp>
    </p:spTree>
    <p:extLst>
      <p:ext uri="{BB962C8B-B14F-4D97-AF65-F5344CB8AC3E}">
        <p14:creationId xmlns:p14="http://schemas.microsoft.com/office/powerpoint/2010/main" val="2514708375"/>
      </p:ext>
    </p:extLst>
  </p:cSld>
  <p:clrMapOvr>
    <a:masterClrMapping/>
  </p:clrMapOvr>
  <p:transition spd="med">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509574" y="890324"/>
            <a:ext cx="184731" cy="3231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3131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800">
                <a:solidFill>
                  <a:schemeClr val="tx1"/>
                </a:solidFill>
                <a:latin typeface="Arial Narrow" pitchFamily="34" charset="0"/>
              </a:defRPr>
            </a:lvl1pPr>
            <a:lvl2pPr marL="742950" indent="-285750">
              <a:defRPr sz="4800">
                <a:solidFill>
                  <a:schemeClr val="tx1"/>
                </a:solidFill>
                <a:latin typeface="Arial Narrow" pitchFamily="34" charset="0"/>
              </a:defRPr>
            </a:lvl2pPr>
            <a:lvl3pPr marL="1143000" indent="-228600">
              <a:defRPr sz="4800">
                <a:solidFill>
                  <a:schemeClr val="tx1"/>
                </a:solidFill>
                <a:latin typeface="Arial Narrow" pitchFamily="34" charset="0"/>
              </a:defRPr>
            </a:lvl3pPr>
            <a:lvl4pPr marL="1600200" indent="-228600">
              <a:defRPr sz="4800">
                <a:solidFill>
                  <a:schemeClr val="tx1"/>
                </a:solidFill>
                <a:latin typeface="Arial Narrow" pitchFamily="34" charset="0"/>
              </a:defRPr>
            </a:lvl4pPr>
            <a:lvl5pPr marL="2057400" indent="-228600">
              <a:defRPr sz="4800">
                <a:solidFill>
                  <a:schemeClr val="tx1"/>
                </a:solidFill>
                <a:latin typeface="Arial Narrow" pitchFamily="34" charset="0"/>
              </a:defRPr>
            </a:lvl5pPr>
            <a:lvl6pPr marL="2514600" indent="-228600" eaLnBrk="0" fontAlgn="base" hangingPunct="0">
              <a:spcBef>
                <a:spcPct val="0"/>
              </a:spcBef>
              <a:spcAft>
                <a:spcPct val="0"/>
              </a:spcAft>
              <a:defRPr sz="4800">
                <a:solidFill>
                  <a:schemeClr val="tx1"/>
                </a:solidFill>
                <a:latin typeface="Arial Narrow" pitchFamily="34" charset="0"/>
              </a:defRPr>
            </a:lvl6pPr>
            <a:lvl7pPr marL="2971800" indent="-228600" eaLnBrk="0" fontAlgn="base" hangingPunct="0">
              <a:spcBef>
                <a:spcPct val="0"/>
              </a:spcBef>
              <a:spcAft>
                <a:spcPct val="0"/>
              </a:spcAft>
              <a:defRPr sz="4800">
                <a:solidFill>
                  <a:schemeClr val="tx1"/>
                </a:solidFill>
                <a:latin typeface="Arial Narrow" pitchFamily="34" charset="0"/>
              </a:defRPr>
            </a:lvl7pPr>
            <a:lvl8pPr marL="3429000" indent="-228600" eaLnBrk="0" fontAlgn="base" hangingPunct="0">
              <a:spcBef>
                <a:spcPct val="0"/>
              </a:spcBef>
              <a:spcAft>
                <a:spcPct val="0"/>
              </a:spcAft>
              <a:defRPr sz="4800">
                <a:solidFill>
                  <a:schemeClr val="tx1"/>
                </a:solidFill>
                <a:latin typeface="Arial Narrow" pitchFamily="34" charset="0"/>
              </a:defRPr>
            </a:lvl8pPr>
            <a:lvl9pPr marL="3886200" indent="-228600" eaLnBrk="0" fontAlgn="base" hangingPunct="0">
              <a:spcBef>
                <a:spcPct val="0"/>
              </a:spcBef>
              <a:spcAft>
                <a:spcPct val="0"/>
              </a:spcAft>
              <a:defRPr sz="4800">
                <a:solidFill>
                  <a:schemeClr val="tx1"/>
                </a:solidFill>
                <a:latin typeface="Arial Narrow" pitchFamily="34" charset="0"/>
              </a:defRPr>
            </a:lvl9pPr>
          </a:lstStyle>
          <a:p>
            <a:endParaRPr lang="de-DE" sz="1500"/>
          </a:p>
        </p:txBody>
      </p:sp>
      <p:sp>
        <p:nvSpPr>
          <p:cNvPr id="4" name="Textfeld 3"/>
          <p:cNvSpPr txBox="1"/>
          <p:nvPr/>
        </p:nvSpPr>
        <p:spPr>
          <a:xfrm>
            <a:off x="1239630" y="104683"/>
            <a:ext cx="5325497" cy="707886"/>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KI – Anwendungen / Einsatzgebiete</a:t>
            </a:r>
            <a:br>
              <a:rPr lang="de-DE" sz="2000"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Homologe Objekte </a:t>
            </a:r>
            <a:r>
              <a:rPr lang="de-DE" sz="2000" dirty="0">
                <a:latin typeface="Arial" panose="020B0604020202020204" pitchFamily="34" charset="0"/>
                <a:cs typeface="Arial" panose="020B0604020202020204" pitchFamily="34" charset="0"/>
              </a:rPr>
              <a:t>(</a:t>
            </a:r>
            <a:r>
              <a:rPr lang="de-DE" sz="2000" dirty="0">
                <a:solidFill>
                  <a:srgbClr val="FF0000"/>
                </a:solidFill>
                <a:latin typeface="Arial" panose="020B0604020202020204" pitchFamily="34" charset="0"/>
                <a:cs typeface="Arial" panose="020B0604020202020204" pitchFamily="34" charset="0"/>
              </a:rPr>
              <a:t>Systeme</a:t>
            </a:r>
            <a:r>
              <a:rPr lang="de-DE" sz="2000" dirty="0">
                <a:latin typeface="Arial" panose="020B0604020202020204" pitchFamily="34" charset="0"/>
                <a:cs typeface="Arial" panose="020B0604020202020204" pitchFamily="34" charset="0"/>
              </a:rPr>
              <a:t> und </a:t>
            </a:r>
            <a:r>
              <a:rPr lang="de-DE" sz="2000" dirty="0">
                <a:solidFill>
                  <a:srgbClr val="FF0000"/>
                </a:solidFill>
                <a:latin typeface="Arial" panose="020B0604020202020204" pitchFamily="34" charset="0"/>
                <a:cs typeface="Arial" panose="020B0604020202020204" pitchFamily="34" charset="0"/>
              </a:rPr>
              <a:t>Prozesse</a:t>
            </a:r>
            <a:r>
              <a:rPr lang="de-DE" sz="2000" dirty="0">
                <a:latin typeface="Arial" panose="020B0604020202020204" pitchFamily="34" charset="0"/>
                <a:cs typeface="Arial" panose="020B0604020202020204" pitchFamily="34" charset="0"/>
              </a:rPr>
              <a:t>)</a:t>
            </a:r>
          </a:p>
        </p:txBody>
      </p:sp>
      <p:sp>
        <p:nvSpPr>
          <p:cNvPr id="189" name="Textfeld 188"/>
          <p:cNvSpPr txBox="1"/>
          <p:nvPr/>
        </p:nvSpPr>
        <p:spPr>
          <a:xfrm>
            <a:off x="948710" y="2145977"/>
            <a:ext cx="6212516" cy="708079"/>
          </a:xfrm>
          <a:prstGeom prst="rect">
            <a:avLst/>
          </a:prstGeom>
          <a:noFill/>
          <a:ln>
            <a:noFill/>
          </a:ln>
        </p:spPr>
        <p:txBody>
          <a:bodyPr wrap="square" rtlCol="0">
            <a:spAutoFit/>
          </a:bodyPr>
          <a:lstStyle>
            <a:defPPr>
              <a:defRPr lang="de-DE"/>
            </a:defPPr>
            <a:lvl1pPr>
              <a:defRPr sz="1600">
                <a:latin typeface="Arial" panose="020B0604020202020204" pitchFamily="34" charset="0"/>
                <a:cs typeface="Arial" panose="020B0604020202020204" pitchFamily="34" charset="0"/>
              </a:defRPr>
            </a:lvl1pPr>
          </a:lstStyle>
          <a:p>
            <a:r>
              <a:rPr lang="de-DE" sz="1667" b="1" dirty="0">
                <a:solidFill>
                  <a:srgbClr val="FF0000"/>
                </a:solidFill>
              </a:rPr>
              <a:t>Fahrzeuge</a:t>
            </a:r>
            <a:r>
              <a:rPr lang="de-DE" sz="1667" dirty="0"/>
              <a:t>: </a:t>
            </a:r>
            <a:br>
              <a:rPr lang="de-DE" sz="1167" dirty="0"/>
            </a:br>
            <a:r>
              <a:rPr lang="de-DE" sz="1167" dirty="0"/>
              <a:t>PKW, LKW, Busse, Mobile Arbeitsstationen, Fahrerlose Transportsysteme,</a:t>
            </a:r>
            <a:br>
              <a:rPr lang="de-DE" sz="1167" dirty="0"/>
            </a:br>
            <a:r>
              <a:rPr lang="de-DE" sz="1167" dirty="0"/>
              <a:t>Schienenfahrzeuge, Schiffe, Flugzeuge, Hubschrauber, … autonomes Fahren</a:t>
            </a:r>
          </a:p>
        </p:txBody>
      </p:sp>
      <p:sp>
        <p:nvSpPr>
          <p:cNvPr id="35" name="Textfeld 34"/>
          <p:cNvSpPr txBox="1"/>
          <p:nvPr/>
        </p:nvSpPr>
        <p:spPr>
          <a:xfrm>
            <a:off x="948709" y="4297270"/>
            <a:ext cx="6212516" cy="887679"/>
          </a:xfrm>
          <a:prstGeom prst="rect">
            <a:avLst/>
          </a:prstGeom>
          <a:noFill/>
          <a:ln>
            <a:noFill/>
          </a:ln>
        </p:spPr>
        <p:txBody>
          <a:bodyPr wrap="square" rtlCol="0">
            <a:spAutoFit/>
          </a:bodyPr>
          <a:lstStyle>
            <a:defPPr>
              <a:defRPr lang="de-DE"/>
            </a:defPPr>
            <a:lvl1pPr>
              <a:defRPr sz="1600">
                <a:latin typeface="Arial" panose="020B0604020202020204" pitchFamily="34" charset="0"/>
                <a:cs typeface="Arial" panose="020B0604020202020204" pitchFamily="34" charset="0"/>
              </a:defRPr>
            </a:lvl1pPr>
          </a:lstStyle>
          <a:p>
            <a:r>
              <a:rPr lang="de-DE" sz="1667" b="1" dirty="0">
                <a:solidFill>
                  <a:srgbClr val="FF0000"/>
                </a:solidFill>
              </a:rPr>
              <a:t>Geschäftsprozesse</a:t>
            </a:r>
            <a:br>
              <a:rPr lang="de-DE" sz="1167" dirty="0"/>
            </a:br>
            <a:r>
              <a:rPr lang="de-DE" sz="1167" dirty="0"/>
              <a:t>Bestellung, Disposition, Einkauf, Produktionsplanung, Logistik, Marketing, Versand, Rechnungswesen, Personalwesen, Finanzierung … Entwicklung, Konstruktion, Innovationsprozesse </a:t>
            </a:r>
          </a:p>
        </p:txBody>
      </p:sp>
      <p:sp>
        <p:nvSpPr>
          <p:cNvPr id="36" name="Textfeld 35"/>
          <p:cNvSpPr txBox="1"/>
          <p:nvPr/>
        </p:nvSpPr>
        <p:spPr>
          <a:xfrm>
            <a:off x="948714" y="842767"/>
            <a:ext cx="6212516" cy="1246880"/>
          </a:xfrm>
          <a:prstGeom prst="rect">
            <a:avLst/>
          </a:prstGeom>
          <a:noFill/>
          <a:ln>
            <a:noFill/>
          </a:ln>
        </p:spPr>
        <p:txBody>
          <a:bodyPr wrap="square" rtlCol="0">
            <a:spAutoFit/>
          </a:bodyPr>
          <a:lstStyle>
            <a:defPPr>
              <a:defRPr lang="de-DE"/>
            </a:defPPr>
            <a:lvl1pPr>
              <a:defRPr sz="1600">
                <a:latin typeface="Arial" panose="020B0604020202020204" pitchFamily="34" charset="0"/>
                <a:cs typeface="Arial" panose="020B0604020202020204" pitchFamily="34" charset="0"/>
              </a:defRPr>
            </a:lvl1pPr>
          </a:lstStyle>
          <a:p>
            <a:r>
              <a:rPr lang="de-DE" sz="1667" b="1" dirty="0">
                <a:solidFill>
                  <a:srgbClr val="FF0000"/>
                </a:solidFill>
              </a:rPr>
              <a:t>Geräte und Anlagen </a:t>
            </a:r>
            <a:r>
              <a:rPr lang="de-DE" sz="1667" b="1" dirty="0"/>
              <a:t>(Assets): </a:t>
            </a:r>
            <a:br>
              <a:rPr lang="de-DE" sz="1667" b="1" dirty="0"/>
            </a:br>
            <a:r>
              <a:rPr lang="de-DE" sz="1167" dirty="0"/>
              <a:t>Werkzeugmaschinen (Bohren, Fräsen, Drehen …), </a:t>
            </a:r>
            <a:br>
              <a:rPr lang="de-DE" sz="1167" dirty="0"/>
            </a:br>
            <a:r>
              <a:rPr lang="de-DE" sz="1167" dirty="0"/>
              <a:t>Förderanlagen, Lager, Aufzüge, Krananlagen, Rolltreppen, Roboter </a:t>
            </a:r>
            <a:br>
              <a:rPr lang="de-DE" sz="1167" dirty="0"/>
            </a:br>
            <a:r>
              <a:rPr lang="de-DE" sz="1167" dirty="0"/>
              <a:t>Energietechnische Anlagen (Kraftwerke,  Stromnetze, Stromspeicher …)</a:t>
            </a:r>
            <a:br>
              <a:rPr lang="de-DE" sz="1167" dirty="0"/>
            </a:br>
            <a:r>
              <a:rPr lang="de-DE" sz="1167" dirty="0"/>
              <a:t>Schienenverkehrssysteme, Telekommunikationsanlagen, Kläranlagen </a:t>
            </a:r>
            <a:br>
              <a:rPr lang="de-DE" sz="1167" dirty="0"/>
            </a:br>
            <a:r>
              <a:rPr lang="de-DE" sz="1167" dirty="0"/>
              <a:t>Gebäude (Fabriken, Flughafen, Hotels, Brücken  …)</a:t>
            </a:r>
          </a:p>
        </p:txBody>
      </p:sp>
      <p:sp>
        <p:nvSpPr>
          <p:cNvPr id="37" name="Textfeld 36"/>
          <p:cNvSpPr txBox="1"/>
          <p:nvPr/>
        </p:nvSpPr>
        <p:spPr>
          <a:xfrm>
            <a:off x="948710" y="4781587"/>
            <a:ext cx="6212516" cy="271934"/>
          </a:xfrm>
          <a:prstGeom prst="rect">
            <a:avLst/>
          </a:prstGeom>
          <a:noFill/>
          <a:ln>
            <a:noFill/>
          </a:ln>
        </p:spPr>
        <p:txBody>
          <a:bodyPr wrap="square" rtlCol="0">
            <a:spAutoFit/>
          </a:bodyPr>
          <a:lstStyle>
            <a:defPPr>
              <a:defRPr lang="de-DE"/>
            </a:defPPr>
            <a:lvl1pPr>
              <a:defRPr sz="1600">
                <a:latin typeface="Arial" panose="020B0604020202020204" pitchFamily="34" charset="0"/>
                <a:cs typeface="Arial" panose="020B0604020202020204" pitchFamily="34" charset="0"/>
              </a:defRPr>
            </a:lvl1pPr>
          </a:lstStyle>
          <a:p>
            <a:r>
              <a:rPr lang="de-DE" sz="1167" dirty="0"/>
              <a:t>…</a:t>
            </a:r>
          </a:p>
        </p:txBody>
      </p:sp>
      <p:sp>
        <p:nvSpPr>
          <p:cNvPr id="38" name="Textfeld 37"/>
          <p:cNvSpPr txBox="1"/>
          <p:nvPr/>
        </p:nvSpPr>
        <p:spPr>
          <a:xfrm>
            <a:off x="948709" y="2937324"/>
            <a:ext cx="6709943" cy="1246880"/>
          </a:xfrm>
          <a:prstGeom prst="rect">
            <a:avLst/>
          </a:prstGeom>
          <a:noFill/>
          <a:ln>
            <a:noFill/>
          </a:ln>
        </p:spPr>
        <p:txBody>
          <a:bodyPr wrap="square" rtlCol="0">
            <a:spAutoFit/>
          </a:bodyPr>
          <a:lstStyle>
            <a:defPPr>
              <a:defRPr lang="de-DE"/>
            </a:defPPr>
            <a:lvl1pPr>
              <a:defRPr sz="1600">
                <a:latin typeface="Arial" panose="020B0604020202020204" pitchFamily="34" charset="0"/>
                <a:cs typeface="Arial" panose="020B0604020202020204" pitchFamily="34" charset="0"/>
              </a:defRPr>
            </a:lvl1pPr>
          </a:lstStyle>
          <a:p>
            <a:r>
              <a:rPr lang="de-DE" sz="1667" b="1" dirty="0">
                <a:solidFill>
                  <a:srgbClr val="FF0000"/>
                </a:solidFill>
              </a:rPr>
              <a:t>Fertigungsprozesse</a:t>
            </a:r>
            <a:br>
              <a:rPr lang="de-DE" sz="1167" dirty="0"/>
            </a:br>
            <a:r>
              <a:rPr lang="de-DE" sz="1167" dirty="0"/>
              <a:t>Verfahrenstechnische Prozesse (Raffinerien, Papiermaschine, …</a:t>
            </a:r>
          </a:p>
          <a:p>
            <a:r>
              <a:rPr lang="de-DE" sz="1167" dirty="0"/>
              <a:t>Material / Mischungen (Metalle, Keramik, Kunststoffe, …)</a:t>
            </a:r>
          </a:p>
          <a:p>
            <a:r>
              <a:rPr lang="de-DE" sz="1167" dirty="0"/>
              <a:t>Urformen (Druckguss), </a:t>
            </a:r>
            <a:r>
              <a:rPr lang="de-DE" sz="1167" dirty="0" err="1"/>
              <a:t>Mech</a:t>
            </a:r>
            <a:r>
              <a:rPr lang="de-DE" sz="1167" dirty="0"/>
              <a:t>. Bearbeitung, Umformen, additive Fertigung … </a:t>
            </a:r>
            <a:br>
              <a:rPr lang="de-DE" sz="1167" dirty="0"/>
            </a:br>
            <a:r>
              <a:rPr lang="de-DE" sz="1167" dirty="0"/>
              <a:t>Montage (Schrauben, Kleben, Sintern, Löten, </a:t>
            </a:r>
            <a:r>
              <a:rPr lang="de-DE" sz="1167" dirty="0" err="1"/>
              <a:t>Schweissen</a:t>
            </a:r>
            <a:r>
              <a:rPr lang="de-DE" sz="1167" dirty="0"/>
              <a:t>  …) , </a:t>
            </a:r>
            <a:br>
              <a:rPr lang="de-DE" sz="1167" dirty="0"/>
            </a:br>
            <a:r>
              <a:rPr lang="de-DE" sz="1167" dirty="0"/>
              <a:t>Prüfen, Diagnoseverfahren  …</a:t>
            </a:r>
          </a:p>
        </p:txBody>
      </p:sp>
      <p:sp>
        <p:nvSpPr>
          <p:cNvPr id="3" name="Textfeld 2"/>
          <p:cNvSpPr txBox="1"/>
          <p:nvPr/>
        </p:nvSpPr>
        <p:spPr>
          <a:xfrm>
            <a:off x="6635281" y="3909554"/>
            <a:ext cx="2276585" cy="1015663"/>
          </a:xfrm>
          <a:prstGeom prst="rect">
            <a:avLst/>
          </a:prstGeom>
          <a:noFill/>
          <a:ln>
            <a:solidFill>
              <a:schemeClr val="tx1"/>
            </a:solidFill>
          </a:ln>
        </p:spPr>
        <p:txBody>
          <a:bodyPr wrap="none" rtlCol="0">
            <a:spAutoFit/>
          </a:bodyPr>
          <a:lstStyle/>
          <a:p>
            <a:r>
              <a:rPr lang="de-DE" sz="2000" dirty="0"/>
              <a:t>Homologie:</a:t>
            </a:r>
            <a:br>
              <a:rPr lang="de-DE" sz="2000" dirty="0"/>
            </a:br>
            <a:r>
              <a:rPr lang="de-DE" sz="2000" dirty="0"/>
              <a:t>Übereinstimmung </a:t>
            </a:r>
            <a:br>
              <a:rPr lang="de-DE" sz="2000" dirty="0"/>
            </a:br>
            <a:r>
              <a:rPr lang="de-DE" sz="2000" dirty="0"/>
              <a:t>von Strukturen</a:t>
            </a:r>
          </a:p>
        </p:txBody>
      </p:sp>
      <p:pic>
        <p:nvPicPr>
          <p:cNvPr id="13" name="Picture 2" descr="E:\V_ExpWS_ConditionMonitoring\ConditionMonitoring_Wind_UniDurham_ndimg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3156" y="866296"/>
            <a:ext cx="2299256" cy="14423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Grafik 13" descr="D:\P_Eberhard\P_Hochschulen_TUN\Fachgebiete_Einzeln\Informationstechnik_KI\C_Bilder\KI_Anwendungen_Rohrproduktion_Froese.jpg"/>
          <p:cNvPicPr/>
          <p:nvPr/>
        </p:nvPicPr>
        <p:blipFill rotWithShape="1">
          <a:blip r:embed="rId3" cstate="print">
            <a:extLst>
              <a:ext uri="{28A0092B-C50C-407E-A947-70E740481C1C}">
                <a14:useLocalDpi xmlns:a14="http://schemas.microsoft.com/office/drawing/2010/main" val="0"/>
              </a:ext>
            </a:extLst>
          </a:blip>
          <a:srcRect l="12084" t="26393" r="3653" b="10241"/>
          <a:stretch/>
        </p:blipFill>
        <p:spPr bwMode="auto">
          <a:xfrm>
            <a:off x="6326871" y="2406234"/>
            <a:ext cx="2285541" cy="1319710"/>
          </a:xfrm>
          <a:prstGeom prst="rect">
            <a:avLst/>
          </a:prstGeom>
          <a:noFill/>
          <a:ln>
            <a:solidFill>
              <a:schemeClr val="tx1"/>
            </a:solidFill>
          </a:ln>
        </p:spPr>
      </p:pic>
    </p:spTree>
    <p:extLst>
      <p:ext uri="{BB962C8B-B14F-4D97-AF65-F5344CB8AC3E}">
        <p14:creationId xmlns:p14="http://schemas.microsoft.com/office/powerpoint/2010/main" val="3701587044"/>
      </p:ext>
    </p:extLst>
  </p:cSld>
  <p:clrMapOvr>
    <a:masterClrMapping/>
  </p:clrMapOvr>
  <p:transition spd="med">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509574" y="890324"/>
            <a:ext cx="184731" cy="3231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3131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800">
                <a:solidFill>
                  <a:schemeClr val="tx1"/>
                </a:solidFill>
                <a:latin typeface="Arial Narrow" pitchFamily="34" charset="0"/>
              </a:defRPr>
            </a:lvl1pPr>
            <a:lvl2pPr marL="742950" indent="-285750">
              <a:defRPr sz="4800">
                <a:solidFill>
                  <a:schemeClr val="tx1"/>
                </a:solidFill>
                <a:latin typeface="Arial Narrow" pitchFamily="34" charset="0"/>
              </a:defRPr>
            </a:lvl2pPr>
            <a:lvl3pPr marL="1143000" indent="-228600">
              <a:defRPr sz="4800">
                <a:solidFill>
                  <a:schemeClr val="tx1"/>
                </a:solidFill>
                <a:latin typeface="Arial Narrow" pitchFamily="34" charset="0"/>
              </a:defRPr>
            </a:lvl3pPr>
            <a:lvl4pPr marL="1600200" indent="-228600">
              <a:defRPr sz="4800">
                <a:solidFill>
                  <a:schemeClr val="tx1"/>
                </a:solidFill>
                <a:latin typeface="Arial Narrow" pitchFamily="34" charset="0"/>
              </a:defRPr>
            </a:lvl4pPr>
            <a:lvl5pPr marL="2057400" indent="-228600">
              <a:defRPr sz="4800">
                <a:solidFill>
                  <a:schemeClr val="tx1"/>
                </a:solidFill>
                <a:latin typeface="Arial Narrow" pitchFamily="34" charset="0"/>
              </a:defRPr>
            </a:lvl5pPr>
            <a:lvl6pPr marL="2514600" indent="-228600" eaLnBrk="0" fontAlgn="base" hangingPunct="0">
              <a:spcBef>
                <a:spcPct val="0"/>
              </a:spcBef>
              <a:spcAft>
                <a:spcPct val="0"/>
              </a:spcAft>
              <a:defRPr sz="4800">
                <a:solidFill>
                  <a:schemeClr val="tx1"/>
                </a:solidFill>
                <a:latin typeface="Arial Narrow" pitchFamily="34" charset="0"/>
              </a:defRPr>
            </a:lvl6pPr>
            <a:lvl7pPr marL="2971800" indent="-228600" eaLnBrk="0" fontAlgn="base" hangingPunct="0">
              <a:spcBef>
                <a:spcPct val="0"/>
              </a:spcBef>
              <a:spcAft>
                <a:spcPct val="0"/>
              </a:spcAft>
              <a:defRPr sz="4800">
                <a:solidFill>
                  <a:schemeClr val="tx1"/>
                </a:solidFill>
                <a:latin typeface="Arial Narrow" pitchFamily="34" charset="0"/>
              </a:defRPr>
            </a:lvl7pPr>
            <a:lvl8pPr marL="3429000" indent="-228600" eaLnBrk="0" fontAlgn="base" hangingPunct="0">
              <a:spcBef>
                <a:spcPct val="0"/>
              </a:spcBef>
              <a:spcAft>
                <a:spcPct val="0"/>
              </a:spcAft>
              <a:defRPr sz="4800">
                <a:solidFill>
                  <a:schemeClr val="tx1"/>
                </a:solidFill>
                <a:latin typeface="Arial Narrow" pitchFamily="34" charset="0"/>
              </a:defRPr>
            </a:lvl8pPr>
            <a:lvl9pPr marL="3886200" indent="-228600" eaLnBrk="0" fontAlgn="base" hangingPunct="0">
              <a:spcBef>
                <a:spcPct val="0"/>
              </a:spcBef>
              <a:spcAft>
                <a:spcPct val="0"/>
              </a:spcAft>
              <a:defRPr sz="4800">
                <a:solidFill>
                  <a:schemeClr val="tx1"/>
                </a:solidFill>
                <a:latin typeface="Arial Narrow" pitchFamily="34" charset="0"/>
              </a:defRPr>
            </a:lvl9pPr>
          </a:lstStyle>
          <a:p>
            <a:endParaRPr lang="de-DE" sz="1500"/>
          </a:p>
        </p:txBody>
      </p:sp>
      <p:sp>
        <p:nvSpPr>
          <p:cNvPr id="7" name="Textfeld 6"/>
          <p:cNvSpPr txBox="1"/>
          <p:nvPr/>
        </p:nvSpPr>
        <p:spPr>
          <a:xfrm>
            <a:off x="1239629" y="104683"/>
            <a:ext cx="5893088" cy="707886"/>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VDI VDE Projektgruppe Hochschulentwicklung</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Bisherige </a:t>
            </a:r>
            <a:r>
              <a:rPr lang="de-DE" sz="2000" b="1" dirty="0">
                <a:latin typeface="Arial" panose="020B0604020202020204" pitchFamily="34" charset="0"/>
                <a:cs typeface="Arial" panose="020B0604020202020204" pitchFamily="34" charset="0"/>
              </a:rPr>
              <a:t>Recherchen für Anwendungen von KI</a:t>
            </a:r>
          </a:p>
        </p:txBody>
      </p:sp>
      <p:sp>
        <p:nvSpPr>
          <p:cNvPr id="4" name="Textfeld 3"/>
          <p:cNvSpPr txBox="1"/>
          <p:nvPr/>
        </p:nvSpPr>
        <p:spPr>
          <a:xfrm>
            <a:off x="1239629" y="890323"/>
            <a:ext cx="7379200" cy="3093860"/>
          </a:xfrm>
          <a:prstGeom prst="rect">
            <a:avLst/>
          </a:prstGeom>
          <a:noFill/>
        </p:spPr>
        <p:txBody>
          <a:bodyPr wrap="none" rtlCol="0">
            <a:spAutoFit/>
          </a:bodyPr>
          <a:lstStyle/>
          <a:p>
            <a:pPr marL="380985" indent="-380985">
              <a:lnSpc>
                <a:spcPts val="3417"/>
              </a:lnSpc>
              <a:buFont typeface="Wingdings" panose="05000000000000000000" pitchFamily="2" charset="2"/>
              <a:buChar char="Ø"/>
            </a:pPr>
            <a:r>
              <a:rPr lang="de-DE" sz="2000" dirty="0">
                <a:latin typeface="Arial" panose="020B0604020202020204" pitchFamily="34" charset="0"/>
                <a:cs typeface="Arial" panose="020B0604020202020204" pitchFamily="34" charset="0"/>
              </a:rPr>
              <a:t>KI Anwendungen in </a:t>
            </a:r>
            <a:r>
              <a:rPr lang="de-DE" sz="2000" b="1" dirty="0">
                <a:latin typeface="Arial" panose="020B0604020202020204" pitchFamily="34" charset="0"/>
                <a:cs typeface="Arial" panose="020B0604020202020204" pitchFamily="34" charset="0"/>
              </a:rPr>
              <a:t>Anlagen und Geräten</a:t>
            </a:r>
          </a:p>
          <a:p>
            <a:pPr marL="380985" indent="-380985">
              <a:lnSpc>
                <a:spcPts val="3417"/>
              </a:lnSpc>
              <a:buFont typeface="Wingdings" panose="05000000000000000000" pitchFamily="2" charset="2"/>
              <a:buChar char="Ø"/>
            </a:pPr>
            <a:r>
              <a:rPr lang="de-DE" sz="2000" dirty="0">
                <a:latin typeface="Arial" panose="020B0604020202020204" pitchFamily="34" charset="0"/>
                <a:cs typeface="Arial" panose="020B0604020202020204" pitchFamily="34" charset="0"/>
              </a:rPr>
              <a:t>KI Anwendungen in </a:t>
            </a:r>
            <a:r>
              <a:rPr lang="de-DE" sz="2000" b="1" dirty="0">
                <a:latin typeface="Arial" panose="020B0604020202020204" pitchFamily="34" charset="0"/>
                <a:cs typeface="Arial" panose="020B0604020202020204" pitchFamily="34" charset="0"/>
              </a:rPr>
              <a:t>Fahrzeugen</a:t>
            </a:r>
          </a:p>
          <a:p>
            <a:pPr marL="380985" indent="-380985">
              <a:lnSpc>
                <a:spcPts val="3417"/>
              </a:lnSpc>
              <a:buFont typeface="Wingdings" panose="05000000000000000000" pitchFamily="2" charset="2"/>
              <a:buChar char="Ø"/>
            </a:pPr>
            <a:r>
              <a:rPr lang="de-DE" sz="2000" dirty="0">
                <a:latin typeface="Arial" panose="020B0604020202020204" pitchFamily="34" charset="0"/>
                <a:cs typeface="Arial" panose="020B0604020202020204" pitchFamily="34" charset="0"/>
              </a:rPr>
              <a:t>KI Anwendungen in </a:t>
            </a:r>
            <a:r>
              <a:rPr lang="de-DE" sz="2000" b="1" dirty="0">
                <a:latin typeface="Arial" panose="020B0604020202020204" pitchFamily="34" charset="0"/>
                <a:cs typeface="Arial" panose="020B0604020202020204" pitchFamily="34" charset="0"/>
              </a:rPr>
              <a:t>Fertigungsprozessen</a:t>
            </a:r>
          </a:p>
          <a:p>
            <a:pPr marL="380985" indent="-380985">
              <a:lnSpc>
                <a:spcPts val="3417"/>
              </a:lnSpc>
              <a:buFont typeface="Wingdings" panose="05000000000000000000" pitchFamily="2" charset="2"/>
              <a:buChar char="Ø"/>
            </a:pPr>
            <a:r>
              <a:rPr lang="de-DE" sz="2000" dirty="0">
                <a:latin typeface="Arial" panose="020B0604020202020204" pitchFamily="34" charset="0"/>
                <a:cs typeface="Arial" panose="020B0604020202020204" pitchFamily="34" charset="0"/>
              </a:rPr>
              <a:t>KI Anwendungen in der </a:t>
            </a:r>
            <a:r>
              <a:rPr lang="de-DE" sz="2000" b="1" dirty="0">
                <a:latin typeface="Arial" panose="020B0604020202020204" pitchFamily="34" charset="0"/>
                <a:cs typeface="Arial" panose="020B0604020202020204" pitchFamily="34" charset="0"/>
              </a:rPr>
              <a:t>Intralogistik</a:t>
            </a:r>
          </a:p>
          <a:p>
            <a:pPr marL="380985" indent="-380985">
              <a:lnSpc>
                <a:spcPts val="3417"/>
              </a:lnSpc>
              <a:buFont typeface="Wingdings" panose="05000000000000000000" pitchFamily="2" charset="2"/>
              <a:buChar char="Ø"/>
            </a:pPr>
            <a:r>
              <a:rPr lang="de-DE" sz="2000" dirty="0">
                <a:latin typeface="Arial" panose="020B0604020202020204" pitchFamily="34" charset="0"/>
                <a:cs typeface="Arial" panose="020B0604020202020204" pitchFamily="34" charset="0"/>
              </a:rPr>
              <a:t>KI Anwendungen bei </a:t>
            </a:r>
            <a:r>
              <a:rPr lang="de-DE" sz="2000" b="1" dirty="0">
                <a:latin typeface="Arial" panose="020B0604020202020204" pitchFamily="34" charset="0"/>
                <a:cs typeface="Arial" panose="020B0604020202020204" pitchFamily="34" charset="0"/>
              </a:rPr>
              <a:t>Robotern</a:t>
            </a:r>
          </a:p>
          <a:p>
            <a:pPr marL="380985" indent="-380985">
              <a:lnSpc>
                <a:spcPts val="3417"/>
              </a:lnSpc>
              <a:buFont typeface="Wingdings" panose="05000000000000000000" pitchFamily="2" charset="2"/>
              <a:buChar char="Ø"/>
            </a:pPr>
            <a:r>
              <a:rPr lang="de-DE" sz="2000" dirty="0">
                <a:latin typeface="Arial" panose="020B0604020202020204" pitchFamily="34" charset="0"/>
                <a:cs typeface="Arial" panose="020B0604020202020204" pitchFamily="34" charset="0"/>
              </a:rPr>
              <a:t>KI Anwendungen in der </a:t>
            </a:r>
            <a:r>
              <a:rPr lang="de-DE" sz="2000" b="1" dirty="0">
                <a:latin typeface="Arial" panose="020B0604020202020204" pitchFamily="34" charset="0"/>
                <a:cs typeface="Arial" panose="020B0604020202020204" pitchFamily="34" charset="0"/>
              </a:rPr>
              <a:t>Energieversorgung</a:t>
            </a:r>
          </a:p>
          <a:p>
            <a:pPr marL="380985" indent="-380985">
              <a:lnSpc>
                <a:spcPts val="3417"/>
              </a:lnSpc>
              <a:buFont typeface="Wingdings" panose="05000000000000000000" pitchFamily="2" charset="2"/>
              <a:buChar char="Ø"/>
            </a:pPr>
            <a:r>
              <a:rPr lang="de-DE" sz="2000" dirty="0">
                <a:latin typeface="Arial" panose="020B0604020202020204" pitchFamily="34" charset="0"/>
                <a:cs typeface="Arial" panose="020B0604020202020204" pitchFamily="34" charset="0"/>
              </a:rPr>
              <a:t>KI Anwendungen in </a:t>
            </a:r>
            <a:r>
              <a:rPr lang="de-DE" sz="2000" b="1" dirty="0">
                <a:latin typeface="Arial" panose="020B0604020202020204" pitchFamily="34" charset="0"/>
                <a:cs typeface="Arial" panose="020B0604020202020204" pitchFamily="34" charset="0"/>
              </a:rPr>
              <a:t>Geschäftsprozessen </a:t>
            </a:r>
            <a:r>
              <a:rPr lang="de-DE" sz="2000" dirty="0">
                <a:latin typeface="Arial" panose="020B0604020202020204" pitchFamily="34" charset="0"/>
                <a:cs typeface="Arial" panose="020B0604020202020204" pitchFamily="34" charset="0"/>
              </a:rPr>
              <a:t>(Bsp. Marketing) </a:t>
            </a:r>
          </a:p>
        </p:txBody>
      </p:sp>
      <p:sp>
        <p:nvSpPr>
          <p:cNvPr id="2" name="Textfeld 1"/>
          <p:cNvSpPr txBox="1"/>
          <p:nvPr/>
        </p:nvSpPr>
        <p:spPr>
          <a:xfrm>
            <a:off x="1308719" y="4237464"/>
            <a:ext cx="1473480" cy="173445"/>
          </a:xfrm>
          <a:prstGeom prst="rect">
            <a:avLst/>
          </a:prstGeom>
          <a:solidFill>
            <a:srgbClr val="FFFFCC"/>
          </a:solidFill>
          <a:ln w="63500">
            <a:solidFill>
              <a:srgbClr val="FF0000"/>
            </a:solidFill>
          </a:ln>
        </p:spPr>
        <p:txBody>
          <a:bodyPr wrap="none" rtlCol="0">
            <a:spAutoFit/>
          </a:bodyPr>
          <a:lstStyle/>
          <a:p>
            <a:r>
              <a:rPr lang="de-DE" sz="527" dirty="0"/>
              <a:t>-&gt; Interviews mit Experten in Unternehmen</a:t>
            </a:r>
          </a:p>
        </p:txBody>
      </p:sp>
    </p:spTree>
    <p:extLst>
      <p:ext uri="{BB962C8B-B14F-4D97-AF65-F5344CB8AC3E}">
        <p14:creationId xmlns:p14="http://schemas.microsoft.com/office/powerpoint/2010/main" val="3170277315"/>
      </p:ext>
    </p:extLst>
  </p:cSld>
  <p:clrMapOvr>
    <a:masterClrMapping/>
  </p:clrMapOvr>
  <p:transition spd="med">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509574" y="890324"/>
            <a:ext cx="184731" cy="32316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3131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800">
                <a:solidFill>
                  <a:schemeClr val="tx1"/>
                </a:solidFill>
                <a:latin typeface="Arial Narrow" pitchFamily="34" charset="0"/>
              </a:defRPr>
            </a:lvl1pPr>
            <a:lvl2pPr marL="742950" indent="-285750">
              <a:defRPr sz="4800">
                <a:solidFill>
                  <a:schemeClr val="tx1"/>
                </a:solidFill>
                <a:latin typeface="Arial Narrow" pitchFamily="34" charset="0"/>
              </a:defRPr>
            </a:lvl2pPr>
            <a:lvl3pPr marL="1143000" indent="-228600">
              <a:defRPr sz="4800">
                <a:solidFill>
                  <a:schemeClr val="tx1"/>
                </a:solidFill>
                <a:latin typeface="Arial Narrow" pitchFamily="34" charset="0"/>
              </a:defRPr>
            </a:lvl3pPr>
            <a:lvl4pPr marL="1600200" indent="-228600">
              <a:defRPr sz="4800">
                <a:solidFill>
                  <a:schemeClr val="tx1"/>
                </a:solidFill>
                <a:latin typeface="Arial Narrow" pitchFamily="34" charset="0"/>
              </a:defRPr>
            </a:lvl4pPr>
            <a:lvl5pPr marL="2057400" indent="-228600">
              <a:defRPr sz="4800">
                <a:solidFill>
                  <a:schemeClr val="tx1"/>
                </a:solidFill>
                <a:latin typeface="Arial Narrow" pitchFamily="34" charset="0"/>
              </a:defRPr>
            </a:lvl5pPr>
            <a:lvl6pPr marL="2514600" indent="-228600" eaLnBrk="0" fontAlgn="base" hangingPunct="0">
              <a:spcBef>
                <a:spcPct val="0"/>
              </a:spcBef>
              <a:spcAft>
                <a:spcPct val="0"/>
              </a:spcAft>
              <a:defRPr sz="4800">
                <a:solidFill>
                  <a:schemeClr val="tx1"/>
                </a:solidFill>
                <a:latin typeface="Arial Narrow" pitchFamily="34" charset="0"/>
              </a:defRPr>
            </a:lvl6pPr>
            <a:lvl7pPr marL="2971800" indent="-228600" eaLnBrk="0" fontAlgn="base" hangingPunct="0">
              <a:spcBef>
                <a:spcPct val="0"/>
              </a:spcBef>
              <a:spcAft>
                <a:spcPct val="0"/>
              </a:spcAft>
              <a:defRPr sz="4800">
                <a:solidFill>
                  <a:schemeClr val="tx1"/>
                </a:solidFill>
                <a:latin typeface="Arial Narrow" pitchFamily="34" charset="0"/>
              </a:defRPr>
            </a:lvl7pPr>
            <a:lvl8pPr marL="3429000" indent="-228600" eaLnBrk="0" fontAlgn="base" hangingPunct="0">
              <a:spcBef>
                <a:spcPct val="0"/>
              </a:spcBef>
              <a:spcAft>
                <a:spcPct val="0"/>
              </a:spcAft>
              <a:defRPr sz="4800">
                <a:solidFill>
                  <a:schemeClr val="tx1"/>
                </a:solidFill>
                <a:latin typeface="Arial Narrow" pitchFamily="34" charset="0"/>
              </a:defRPr>
            </a:lvl8pPr>
            <a:lvl9pPr marL="3886200" indent="-228600" eaLnBrk="0" fontAlgn="base" hangingPunct="0">
              <a:spcBef>
                <a:spcPct val="0"/>
              </a:spcBef>
              <a:spcAft>
                <a:spcPct val="0"/>
              </a:spcAft>
              <a:defRPr sz="4800">
                <a:solidFill>
                  <a:schemeClr val="tx1"/>
                </a:solidFill>
                <a:latin typeface="Arial Narrow" pitchFamily="34" charset="0"/>
              </a:defRPr>
            </a:lvl9pPr>
          </a:lstStyle>
          <a:p>
            <a:endParaRPr lang="de-DE" sz="1500"/>
          </a:p>
        </p:txBody>
      </p:sp>
      <p:sp>
        <p:nvSpPr>
          <p:cNvPr id="2" name="Rechteck 1"/>
          <p:cNvSpPr/>
          <p:nvPr/>
        </p:nvSpPr>
        <p:spPr>
          <a:xfrm>
            <a:off x="2508250" y="-8432770"/>
            <a:ext cx="4127500" cy="1865382"/>
          </a:xfrm>
          <a:prstGeom prst="rect">
            <a:avLst/>
          </a:prstGeom>
        </p:spPr>
        <p:txBody>
          <a:bodyPr>
            <a:spAutoFit/>
          </a:bodyPr>
          <a:lstStyle/>
          <a:p>
            <a:pPr>
              <a:lnSpc>
                <a:spcPct val="107000"/>
              </a:lnSpc>
              <a:spcAft>
                <a:spcPts val="667"/>
              </a:spcAft>
            </a:pPr>
            <a:r>
              <a:rPr lang="de-DE" sz="833" dirty="0">
                <a:latin typeface="Arial" panose="020B0604020202020204" pitchFamily="34" charset="0"/>
                <a:ea typeface="Calibri" panose="020F0502020204030204" pitchFamily="34" charset="0"/>
                <a:cs typeface="Arial" panose="020B0604020202020204" pitchFamily="34" charset="0"/>
              </a:rPr>
              <a:t>(3) 1Der </a:t>
            </a:r>
            <a:r>
              <a:rPr lang="de-DE" sz="833" b="1" u="sng" dirty="0">
                <a:latin typeface="Arial" panose="020B0604020202020204" pitchFamily="34" charset="0"/>
                <a:ea typeface="Calibri" panose="020F0502020204030204" pitchFamily="34" charset="0"/>
                <a:cs typeface="Arial" panose="020B0604020202020204" pitchFamily="34" charset="0"/>
              </a:rPr>
              <a:t>Gründungskommission</a:t>
            </a:r>
            <a:r>
              <a:rPr lang="de-DE" sz="833" dirty="0">
                <a:latin typeface="Arial" panose="020B0604020202020204" pitchFamily="34" charset="0"/>
                <a:ea typeface="Calibri" panose="020F0502020204030204" pitchFamily="34" charset="0"/>
                <a:cs typeface="Arial" panose="020B0604020202020204" pitchFamily="34" charset="0"/>
              </a:rPr>
              <a:t> gehören an:</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1. der </a:t>
            </a:r>
            <a:r>
              <a:rPr lang="de-DE" sz="833" b="1" dirty="0">
                <a:latin typeface="Arial" panose="020B0604020202020204" pitchFamily="34" charset="0"/>
                <a:ea typeface="Calibri" panose="020F0502020204030204" pitchFamily="34" charset="0"/>
                <a:cs typeface="Arial" panose="020B0604020202020204" pitchFamily="34" charset="0"/>
              </a:rPr>
              <a:t>Gründungspräsident</a:t>
            </a:r>
            <a:r>
              <a:rPr lang="de-DE" sz="833" dirty="0">
                <a:latin typeface="Arial" panose="020B0604020202020204" pitchFamily="34" charset="0"/>
                <a:ea typeface="Calibri" panose="020F0502020204030204" pitchFamily="34" charset="0"/>
                <a:cs typeface="Arial" panose="020B0604020202020204" pitchFamily="34" charset="0"/>
              </a:rPr>
              <a:t> als Vorsitzender,</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2. der </a:t>
            </a:r>
            <a:r>
              <a:rPr lang="de-DE" sz="833" b="1" dirty="0">
                <a:latin typeface="Arial" panose="020B0604020202020204" pitchFamily="34" charset="0"/>
                <a:ea typeface="Calibri" panose="020F0502020204030204" pitchFamily="34" charset="0"/>
                <a:cs typeface="Arial" panose="020B0604020202020204" pitchFamily="34" charset="0"/>
              </a:rPr>
              <a:t>Kanzler</a:t>
            </a:r>
            <a:r>
              <a:rPr lang="de-DE" sz="833" dirty="0">
                <a:latin typeface="Arial" panose="020B0604020202020204" pitchFamily="34" charset="0"/>
                <a:ea typeface="Calibri" panose="020F0502020204030204" pitchFamily="34" charset="0"/>
                <a:cs typeface="Arial" panose="020B0604020202020204" pitchFamily="34" charset="0"/>
              </a:rPr>
              <a:t>,</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3. die </a:t>
            </a:r>
            <a:r>
              <a:rPr lang="de-DE" sz="833" b="1" dirty="0">
                <a:latin typeface="Arial" panose="020B0604020202020204" pitchFamily="34" charset="0"/>
                <a:ea typeface="Calibri" panose="020F0502020204030204" pitchFamily="34" charset="0"/>
                <a:cs typeface="Arial" panose="020B0604020202020204" pitchFamily="34" charset="0"/>
              </a:rPr>
              <a:t>Gründungsvizepräsidenten</a:t>
            </a:r>
            <a:r>
              <a:rPr lang="de-DE" sz="833" dirty="0">
                <a:latin typeface="Arial" panose="020B0604020202020204" pitchFamily="34" charset="0"/>
                <a:ea typeface="Calibri" panose="020F0502020204030204" pitchFamily="34" charset="0"/>
                <a:cs typeface="Arial" panose="020B0604020202020204" pitchFamily="34" charset="0"/>
              </a:rPr>
              <a:t>,</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4. die </a:t>
            </a:r>
            <a:r>
              <a:rPr lang="de-DE" sz="833" b="1" dirty="0">
                <a:latin typeface="Arial" panose="020B0604020202020204" pitchFamily="34" charset="0"/>
                <a:ea typeface="Calibri" panose="020F0502020204030204" pitchFamily="34" charset="0"/>
                <a:cs typeface="Arial" panose="020B0604020202020204" pitchFamily="34" charset="0"/>
              </a:rPr>
              <a:t>Gründungs-</a:t>
            </a:r>
            <a:r>
              <a:rPr lang="de-DE" sz="833" b="1" dirty="0" err="1">
                <a:latin typeface="Arial" panose="020B0604020202020204" pitchFamily="34" charset="0"/>
                <a:ea typeface="Calibri" panose="020F0502020204030204" pitchFamily="34" charset="0"/>
                <a:cs typeface="Arial" panose="020B0604020202020204" pitchFamily="34" charset="0"/>
              </a:rPr>
              <a:t>Chairs</a:t>
            </a:r>
            <a:r>
              <a:rPr lang="de-DE" sz="833" b="1" dirty="0">
                <a:latin typeface="Arial" panose="020B0604020202020204" pitchFamily="34" charset="0"/>
                <a:ea typeface="Calibri" panose="020F0502020204030204" pitchFamily="34" charset="0"/>
                <a:cs typeface="Arial" panose="020B0604020202020204" pitchFamily="34" charset="0"/>
              </a:rPr>
              <a:t> der Departments</a:t>
            </a:r>
            <a:r>
              <a:rPr lang="de-DE" sz="833" dirty="0">
                <a:latin typeface="Arial" panose="020B0604020202020204" pitchFamily="34" charset="0"/>
                <a:ea typeface="Calibri" panose="020F0502020204030204" pitchFamily="34" charset="0"/>
                <a:cs typeface="Arial" panose="020B0604020202020204" pitchFamily="34" charset="0"/>
              </a:rPr>
              <a:t>,</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5. die </a:t>
            </a:r>
            <a:r>
              <a:rPr lang="de-DE" sz="833" b="1" dirty="0">
                <a:latin typeface="Arial" panose="020B0604020202020204" pitchFamily="34" charset="0"/>
                <a:ea typeface="Calibri" panose="020F0502020204030204" pitchFamily="34" charset="0"/>
                <a:cs typeface="Arial" panose="020B0604020202020204" pitchFamily="34" charset="0"/>
              </a:rPr>
              <a:t>Frauenbeauftragte</a:t>
            </a:r>
            <a:r>
              <a:rPr lang="de-DE" sz="833" dirty="0">
                <a:latin typeface="Arial" panose="020B0604020202020204" pitchFamily="34" charset="0"/>
                <a:ea typeface="Calibri" panose="020F0502020204030204" pitchFamily="34" charset="0"/>
                <a:cs typeface="Arial" panose="020B0604020202020204" pitchFamily="34" charset="0"/>
              </a:rPr>
              <a:t> der Universität,</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6. ein </a:t>
            </a:r>
            <a:r>
              <a:rPr lang="de-DE" sz="833" b="1" dirty="0">
                <a:latin typeface="Arial" panose="020B0604020202020204" pitchFamily="34" charset="0"/>
                <a:ea typeface="Calibri" panose="020F0502020204030204" pitchFamily="34" charset="0"/>
                <a:cs typeface="Arial" panose="020B0604020202020204" pitchFamily="34" charset="0"/>
              </a:rPr>
              <a:t>Vertreter der Studierenden</a:t>
            </a:r>
            <a:r>
              <a:rPr lang="de-DE" sz="833" dirty="0">
                <a:latin typeface="Arial" panose="020B0604020202020204" pitchFamily="34" charset="0"/>
                <a:ea typeface="Calibri" panose="020F0502020204030204" pitchFamily="34" charset="0"/>
                <a:cs typeface="Arial" panose="020B0604020202020204" pitchFamily="34" charset="0"/>
              </a:rPr>
              <a:t> mit Stimmrecht, </a:t>
            </a:r>
            <a:br>
              <a:rPr lang="de-DE" sz="833"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ein Vertreter der Studierenden mit beratender Stimme,</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7. ein </a:t>
            </a:r>
            <a:r>
              <a:rPr lang="de-DE" sz="833" b="1" dirty="0">
                <a:latin typeface="Arial" panose="020B0604020202020204" pitchFamily="34" charset="0"/>
                <a:ea typeface="Calibri" panose="020F0502020204030204" pitchFamily="34" charset="0"/>
                <a:cs typeface="Arial" panose="020B0604020202020204" pitchFamily="34" charset="0"/>
              </a:rPr>
              <a:t>Vertreter der wissenschaftlichen Mitarbeiter</a:t>
            </a:r>
            <a:r>
              <a:rPr lang="de-DE" sz="833" dirty="0">
                <a:latin typeface="Arial" panose="020B0604020202020204" pitchFamily="34" charset="0"/>
                <a:ea typeface="Calibri" panose="020F0502020204030204" pitchFamily="34" charset="0"/>
                <a:cs typeface="Arial" panose="020B0604020202020204" pitchFamily="34" charset="0"/>
              </a:rPr>
              <a:t> mit Stimmrecht, </a:t>
            </a:r>
            <a:br>
              <a:rPr lang="de-DE" sz="833"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ein Vertreter der wissenschaftlichen Mitarbeiter mit beratender Stimme,</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8. ein </a:t>
            </a:r>
            <a:r>
              <a:rPr lang="de-DE" sz="833" b="1" dirty="0">
                <a:latin typeface="Arial" panose="020B0604020202020204" pitchFamily="34" charset="0"/>
                <a:ea typeface="Calibri" panose="020F0502020204030204" pitchFamily="34" charset="0"/>
                <a:cs typeface="Arial" panose="020B0604020202020204" pitchFamily="34" charset="0"/>
              </a:rPr>
              <a:t>Vertreter der sonstigen Mitarbeiter</a:t>
            </a:r>
            <a:r>
              <a:rPr lang="de-DE" sz="833" dirty="0">
                <a:latin typeface="Arial" panose="020B0604020202020204" pitchFamily="34" charset="0"/>
                <a:ea typeface="Calibri" panose="020F0502020204030204" pitchFamily="34" charset="0"/>
                <a:cs typeface="Arial" panose="020B0604020202020204" pitchFamily="34" charset="0"/>
              </a:rPr>
              <a:t>,</a:t>
            </a:r>
            <a:br>
              <a:rPr lang="de-DE" sz="667" dirty="0">
                <a:latin typeface="Arial" panose="020B0604020202020204" pitchFamily="34" charset="0"/>
                <a:ea typeface="Calibri" panose="020F0502020204030204" pitchFamily="34" charset="0"/>
                <a:cs typeface="Arial" panose="020B0604020202020204" pitchFamily="34" charset="0"/>
              </a:rPr>
            </a:br>
            <a:r>
              <a:rPr lang="de-DE" sz="833" dirty="0">
                <a:latin typeface="Arial" panose="020B0604020202020204" pitchFamily="34" charset="0"/>
                <a:ea typeface="Calibri" panose="020F0502020204030204" pitchFamily="34" charset="0"/>
                <a:cs typeface="Arial" panose="020B0604020202020204" pitchFamily="34" charset="0"/>
              </a:rPr>
              <a:t>9. vier </a:t>
            </a:r>
            <a:r>
              <a:rPr lang="de-DE" sz="833" b="1" dirty="0">
                <a:latin typeface="Arial" panose="020B0604020202020204" pitchFamily="34" charset="0"/>
                <a:ea typeface="Calibri" panose="020F0502020204030204" pitchFamily="34" charset="0"/>
                <a:cs typeface="Arial" panose="020B0604020202020204" pitchFamily="34" charset="0"/>
              </a:rPr>
              <a:t>externe Mitglieder</a:t>
            </a:r>
            <a:r>
              <a:rPr lang="de-DE" sz="833" dirty="0">
                <a:latin typeface="Arial" panose="020B0604020202020204" pitchFamily="34" charset="0"/>
                <a:ea typeface="Calibri" panose="020F0502020204030204" pitchFamily="34" charset="0"/>
                <a:cs typeface="Arial" panose="020B0604020202020204" pitchFamily="34" charset="0"/>
              </a:rPr>
              <a:t> insbesondere aus der regionalen sowie internationalen </a:t>
            </a:r>
            <a:br>
              <a:rPr lang="de-DE" sz="833" dirty="0">
                <a:latin typeface="Arial" panose="020B0604020202020204" pitchFamily="34" charset="0"/>
                <a:ea typeface="Calibri" panose="020F0502020204030204" pitchFamily="34" charset="0"/>
                <a:cs typeface="Arial" panose="020B0604020202020204" pitchFamily="34" charset="0"/>
              </a:rPr>
            </a:br>
            <a:r>
              <a:rPr lang="de-DE" sz="833" b="1" dirty="0">
                <a:latin typeface="Arial" panose="020B0604020202020204" pitchFamily="34" charset="0"/>
                <a:ea typeface="Calibri" panose="020F0502020204030204" pitchFamily="34" charset="0"/>
                <a:cs typeface="Arial" panose="020B0604020202020204" pitchFamily="34" charset="0"/>
              </a:rPr>
              <a:t>Wissenschaft</a:t>
            </a:r>
            <a:r>
              <a:rPr lang="de-DE" sz="833" dirty="0">
                <a:latin typeface="Arial" panose="020B0604020202020204" pitchFamily="34" charset="0"/>
                <a:ea typeface="Calibri" panose="020F0502020204030204" pitchFamily="34" charset="0"/>
                <a:cs typeface="Arial" panose="020B0604020202020204" pitchFamily="34" charset="0"/>
              </a:rPr>
              <a:t> und </a:t>
            </a:r>
            <a:r>
              <a:rPr lang="de-DE" sz="833" b="1" dirty="0">
                <a:latin typeface="Arial" panose="020B0604020202020204" pitchFamily="34" charset="0"/>
                <a:ea typeface="Calibri" panose="020F0502020204030204" pitchFamily="34" charset="0"/>
                <a:cs typeface="Arial" panose="020B0604020202020204" pitchFamily="34" charset="0"/>
              </a:rPr>
              <a:t>Wirtschaft</a:t>
            </a:r>
            <a:r>
              <a:rPr lang="de-DE" sz="833" dirty="0">
                <a:latin typeface="Arial" panose="020B0604020202020204" pitchFamily="34" charset="0"/>
                <a:ea typeface="Calibri" panose="020F0502020204030204" pitchFamily="34" charset="0"/>
                <a:cs typeface="Arial" panose="020B0604020202020204" pitchFamily="34" charset="0"/>
              </a:rPr>
              <a:t>, davon zwei Frauen und zwei Männer.</a:t>
            </a:r>
          </a:p>
        </p:txBody>
      </p:sp>
      <p:sp>
        <p:nvSpPr>
          <p:cNvPr id="4" name="Textfeld 3"/>
          <p:cNvSpPr txBox="1"/>
          <p:nvPr/>
        </p:nvSpPr>
        <p:spPr>
          <a:xfrm>
            <a:off x="1239629" y="104683"/>
            <a:ext cx="5783956" cy="707886"/>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Qualifizierung : Künstliche Intelligenz</a:t>
            </a:r>
            <a:br>
              <a:rPr lang="de-DE" sz="2000" b="1"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Strukturierung, Wünschenswerte Fachgebiete</a:t>
            </a:r>
          </a:p>
        </p:txBody>
      </p:sp>
      <p:sp>
        <p:nvSpPr>
          <p:cNvPr id="3" name="Textfeld 2"/>
          <p:cNvSpPr txBox="1"/>
          <p:nvPr/>
        </p:nvSpPr>
        <p:spPr>
          <a:xfrm>
            <a:off x="919060" y="898770"/>
            <a:ext cx="1655688" cy="502573"/>
          </a:xfrm>
          <a:prstGeom prst="rect">
            <a:avLst/>
          </a:prstGeom>
          <a:solidFill>
            <a:srgbClr val="FFFF99"/>
          </a:solidFill>
        </p:spPr>
        <p:txBody>
          <a:bodyPr wrap="square" rtlCol="0">
            <a:spAutoFit/>
          </a:bodyPr>
          <a:lstStyle/>
          <a:p>
            <a:r>
              <a:rPr lang="de-DE" sz="1333" dirty="0">
                <a:latin typeface="Arial" panose="020B0604020202020204" pitchFamily="34" charset="0"/>
                <a:cs typeface="Arial" panose="020B0604020202020204" pitchFamily="34" charset="0"/>
              </a:rPr>
              <a:t>KI Methoden</a:t>
            </a:r>
          </a:p>
          <a:p>
            <a:endParaRPr lang="de-DE" sz="1333" dirty="0">
              <a:latin typeface="Arial" panose="020B0604020202020204" pitchFamily="34" charset="0"/>
              <a:cs typeface="Arial" panose="020B0604020202020204" pitchFamily="34" charset="0"/>
            </a:endParaRPr>
          </a:p>
        </p:txBody>
      </p:sp>
      <p:sp>
        <p:nvSpPr>
          <p:cNvPr id="6" name="Textfeld 5"/>
          <p:cNvSpPr txBox="1"/>
          <p:nvPr/>
        </p:nvSpPr>
        <p:spPr>
          <a:xfrm>
            <a:off x="2705090" y="889150"/>
            <a:ext cx="1637217" cy="502573"/>
          </a:xfrm>
          <a:prstGeom prst="rect">
            <a:avLst/>
          </a:prstGeom>
          <a:solidFill>
            <a:srgbClr val="FFFF99"/>
          </a:solidFill>
        </p:spPr>
        <p:txBody>
          <a:bodyPr wrap="square" rtlCol="0">
            <a:spAutoFit/>
          </a:bodyPr>
          <a:lstStyle>
            <a:defPPr>
              <a:defRPr lang="de-DE"/>
            </a:defPPr>
            <a:lvl1pPr>
              <a:defRPr sz="1800">
                <a:latin typeface="Arial" panose="020B0604020202020204" pitchFamily="34" charset="0"/>
                <a:cs typeface="Arial" panose="020B0604020202020204" pitchFamily="34" charset="0"/>
              </a:defRPr>
            </a:lvl1pPr>
          </a:lstStyle>
          <a:p>
            <a:r>
              <a:rPr lang="de-DE" sz="1333" dirty="0"/>
              <a:t>Zentrale</a:t>
            </a:r>
            <a:br>
              <a:rPr lang="de-DE" sz="1333" dirty="0"/>
            </a:br>
            <a:r>
              <a:rPr lang="de-DE" sz="1333" dirty="0"/>
              <a:t>Ergänzungen</a:t>
            </a:r>
          </a:p>
        </p:txBody>
      </p:sp>
      <p:sp>
        <p:nvSpPr>
          <p:cNvPr id="7" name="Textfeld 6"/>
          <p:cNvSpPr txBox="1"/>
          <p:nvPr/>
        </p:nvSpPr>
        <p:spPr>
          <a:xfrm>
            <a:off x="4489420" y="873918"/>
            <a:ext cx="1566477" cy="502573"/>
          </a:xfrm>
          <a:prstGeom prst="rect">
            <a:avLst/>
          </a:prstGeom>
          <a:solidFill>
            <a:srgbClr val="FFFF99"/>
          </a:solidFill>
        </p:spPr>
        <p:txBody>
          <a:bodyPr wrap="square" rtlCol="0">
            <a:spAutoFit/>
          </a:bodyPr>
          <a:lstStyle/>
          <a:p>
            <a:r>
              <a:rPr lang="de-DE" sz="1333" dirty="0">
                <a:latin typeface="Arial" panose="020B0604020202020204" pitchFamily="34" charset="0"/>
                <a:cs typeface="Arial" panose="020B0604020202020204" pitchFamily="34" charset="0"/>
              </a:rPr>
              <a:t>Anwendungen KI</a:t>
            </a:r>
            <a:br>
              <a:rPr lang="de-DE" sz="1333" dirty="0">
                <a:latin typeface="Arial" panose="020B0604020202020204" pitchFamily="34" charset="0"/>
                <a:cs typeface="Arial" panose="020B0604020202020204" pitchFamily="34" charset="0"/>
              </a:rPr>
            </a:br>
            <a:r>
              <a:rPr lang="de-DE" sz="1333" dirty="0">
                <a:latin typeface="Arial" panose="020B0604020202020204" pitchFamily="34" charset="0"/>
                <a:cs typeface="Arial" panose="020B0604020202020204" pitchFamily="34" charset="0"/>
              </a:rPr>
              <a:t>Domainspezifisch </a:t>
            </a:r>
          </a:p>
        </p:txBody>
      </p:sp>
      <p:sp>
        <p:nvSpPr>
          <p:cNvPr id="8" name="Textfeld 7"/>
          <p:cNvSpPr txBox="1"/>
          <p:nvPr/>
        </p:nvSpPr>
        <p:spPr>
          <a:xfrm>
            <a:off x="6262887" y="874209"/>
            <a:ext cx="1883849" cy="502573"/>
          </a:xfrm>
          <a:prstGeom prst="rect">
            <a:avLst/>
          </a:prstGeom>
          <a:solidFill>
            <a:srgbClr val="FFFF99"/>
          </a:solidFill>
        </p:spPr>
        <p:txBody>
          <a:bodyPr wrap="none" rtlCol="0">
            <a:spAutoFit/>
          </a:bodyPr>
          <a:lstStyle/>
          <a:p>
            <a:r>
              <a:rPr lang="de-DE" sz="1333" dirty="0">
                <a:latin typeface="Arial" panose="020B0604020202020204" pitchFamily="34" charset="0"/>
                <a:cs typeface="Arial" panose="020B0604020202020204" pitchFamily="34" charset="0"/>
              </a:rPr>
              <a:t>Grund- und Schlüssel-</a:t>
            </a:r>
            <a:br>
              <a:rPr lang="de-DE" sz="1333" dirty="0">
                <a:latin typeface="Arial" panose="020B0604020202020204" pitchFamily="34" charset="0"/>
                <a:cs typeface="Arial" panose="020B0604020202020204" pitchFamily="34" charset="0"/>
              </a:rPr>
            </a:br>
            <a:r>
              <a:rPr lang="de-DE" sz="1333" dirty="0" err="1">
                <a:latin typeface="Arial" panose="020B0604020202020204" pitchFamily="34" charset="0"/>
                <a:cs typeface="Arial" panose="020B0604020202020204" pitchFamily="34" charset="0"/>
              </a:rPr>
              <a:t>qualifikationen</a:t>
            </a:r>
            <a:endParaRPr lang="de-DE" sz="1333" dirty="0">
              <a:latin typeface="Arial" panose="020B0604020202020204" pitchFamily="34" charset="0"/>
              <a:cs typeface="Arial" panose="020B0604020202020204" pitchFamily="34" charset="0"/>
            </a:endParaRPr>
          </a:p>
        </p:txBody>
      </p:sp>
      <p:sp>
        <p:nvSpPr>
          <p:cNvPr id="9" name="Textfeld 8"/>
          <p:cNvSpPr txBox="1"/>
          <p:nvPr/>
        </p:nvSpPr>
        <p:spPr>
          <a:xfrm>
            <a:off x="884809" y="2743172"/>
            <a:ext cx="1700622"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err="1"/>
              <a:t>Machine</a:t>
            </a:r>
            <a:r>
              <a:rPr lang="de-DE" sz="1167" dirty="0"/>
              <a:t> Learning</a:t>
            </a:r>
          </a:p>
        </p:txBody>
      </p:sp>
      <p:cxnSp>
        <p:nvCxnSpPr>
          <p:cNvPr id="10" name="Gerader Verbinder 9"/>
          <p:cNvCxnSpPr/>
          <p:nvPr/>
        </p:nvCxnSpPr>
        <p:spPr bwMode="auto">
          <a:xfrm>
            <a:off x="717826" y="1428932"/>
            <a:ext cx="7687829" cy="0"/>
          </a:xfrm>
          <a:prstGeom prst="line">
            <a:avLst/>
          </a:prstGeom>
          <a:solidFill>
            <a:schemeClr val="accent1"/>
          </a:solidFill>
          <a:ln w="158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p:cNvSpPr txBox="1"/>
          <p:nvPr/>
        </p:nvSpPr>
        <p:spPr>
          <a:xfrm>
            <a:off x="869826" y="3381287"/>
            <a:ext cx="1700622"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Sprachbasierte KI LLM</a:t>
            </a:r>
          </a:p>
        </p:txBody>
      </p:sp>
      <p:sp>
        <p:nvSpPr>
          <p:cNvPr id="13" name="Textfeld 12"/>
          <p:cNvSpPr txBox="1"/>
          <p:nvPr/>
        </p:nvSpPr>
        <p:spPr>
          <a:xfrm>
            <a:off x="865845" y="3054516"/>
            <a:ext cx="1708904"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Neuronale Netze</a:t>
            </a:r>
          </a:p>
        </p:txBody>
      </p:sp>
      <p:sp>
        <p:nvSpPr>
          <p:cNvPr id="14" name="Textfeld 13"/>
          <p:cNvSpPr txBox="1"/>
          <p:nvPr/>
        </p:nvSpPr>
        <p:spPr>
          <a:xfrm>
            <a:off x="894851" y="1478223"/>
            <a:ext cx="1696791" cy="271934"/>
          </a:xfrm>
          <a:prstGeom prst="rect">
            <a:avLst/>
          </a:prstGeom>
          <a:solidFill>
            <a:schemeClr val="accent1">
              <a:lumMod val="20000"/>
              <a:lumOff val="80000"/>
            </a:schemeClr>
          </a:solidFill>
          <a:ln>
            <a:solidFill>
              <a:schemeClr val="tx1"/>
            </a:solidFill>
          </a:ln>
        </p:spPr>
        <p:txBody>
          <a:bodyPr wrap="square" rtlCol="0">
            <a:spAutoFit/>
          </a:bodyPr>
          <a:lstStyle/>
          <a:p>
            <a:r>
              <a:rPr lang="de-DE" sz="1167" dirty="0">
                <a:latin typeface="Arial" panose="020B0604020202020204" pitchFamily="34" charset="0"/>
                <a:cs typeface="Arial" panose="020B0604020202020204" pitchFamily="34" charset="0"/>
              </a:rPr>
              <a:t>Übersicht KI Methoden</a:t>
            </a:r>
          </a:p>
        </p:txBody>
      </p:sp>
      <p:sp>
        <p:nvSpPr>
          <p:cNvPr id="17" name="Textfeld 16"/>
          <p:cNvSpPr txBox="1"/>
          <p:nvPr/>
        </p:nvSpPr>
        <p:spPr>
          <a:xfrm>
            <a:off x="894851" y="2408387"/>
            <a:ext cx="1710052"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Bildverarbeitung</a:t>
            </a:r>
          </a:p>
        </p:txBody>
      </p:sp>
      <p:sp>
        <p:nvSpPr>
          <p:cNvPr id="18" name="Textfeld 17"/>
          <p:cNvSpPr txBox="1"/>
          <p:nvPr/>
        </p:nvSpPr>
        <p:spPr>
          <a:xfrm>
            <a:off x="6399670" y="1435477"/>
            <a:ext cx="2005985" cy="271934"/>
          </a:xfrm>
          <a:prstGeom prst="rect">
            <a:avLst/>
          </a:prstGeom>
          <a:noFill/>
          <a:ln>
            <a:solidFill>
              <a:schemeClr val="tx1"/>
            </a:solidFill>
          </a:ln>
        </p:spPr>
        <p:txBody>
          <a:bodyPr wrap="square" rtlCol="0">
            <a:spAutoFit/>
          </a:bodyPr>
          <a:lstStyle>
            <a:defPPr>
              <a:defRPr lang="de-DE"/>
            </a:defPPr>
            <a:lvl1pPr>
              <a:defRPr sz="1600">
                <a:latin typeface="Arial" panose="020B0604020202020204" pitchFamily="34" charset="0"/>
                <a:cs typeface="Arial" panose="020B0604020202020204" pitchFamily="34" charset="0"/>
              </a:defRPr>
            </a:lvl1pPr>
          </a:lstStyle>
          <a:p>
            <a:r>
              <a:rPr lang="de-DE" sz="1167" dirty="0"/>
              <a:t>Mathematik, Statistik</a:t>
            </a:r>
          </a:p>
        </p:txBody>
      </p:sp>
      <p:sp>
        <p:nvSpPr>
          <p:cNvPr id="20" name="Textfeld 19"/>
          <p:cNvSpPr txBox="1"/>
          <p:nvPr/>
        </p:nvSpPr>
        <p:spPr>
          <a:xfrm>
            <a:off x="919669" y="4551180"/>
            <a:ext cx="1693677"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err="1"/>
              <a:t>Operations</a:t>
            </a:r>
            <a:r>
              <a:rPr lang="de-DE" sz="1167" dirty="0"/>
              <a:t> Research</a:t>
            </a:r>
          </a:p>
        </p:txBody>
      </p:sp>
      <p:sp>
        <p:nvSpPr>
          <p:cNvPr id="21" name="Textfeld 20"/>
          <p:cNvSpPr txBox="1"/>
          <p:nvPr/>
        </p:nvSpPr>
        <p:spPr>
          <a:xfrm>
            <a:off x="917629" y="4072443"/>
            <a:ext cx="1697758" cy="4515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Klass. Modellbildung</a:t>
            </a:r>
            <a:br>
              <a:rPr lang="de-DE" sz="1167" dirty="0"/>
            </a:br>
            <a:r>
              <a:rPr lang="de-DE" sz="1167" dirty="0"/>
              <a:t>Simulation, Regelung</a:t>
            </a:r>
          </a:p>
        </p:txBody>
      </p:sp>
      <p:sp>
        <p:nvSpPr>
          <p:cNvPr id="22" name="Textfeld 21"/>
          <p:cNvSpPr txBox="1"/>
          <p:nvPr/>
        </p:nvSpPr>
        <p:spPr>
          <a:xfrm>
            <a:off x="6393769" y="1776712"/>
            <a:ext cx="2011886" cy="271934"/>
          </a:xfrm>
          <a:prstGeom prst="rect">
            <a:avLst/>
          </a:prstGeom>
          <a:no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Informatik Grundlagen</a:t>
            </a:r>
          </a:p>
        </p:txBody>
      </p:sp>
      <p:sp>
        <p:nvSpPr>
          <p:cNvPr id="23" name="Textfeld 22"/>
          <p:cNvSpPr txBox="1"/>
          <p:nvPr/>
        </p:nvSpPr>
        <p:spPr>
          <a:xfrm>
            <a:off x="2707595" y="2702638"/>
            <a:ext cx="1646140"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Datenschutz</a:t>
            </a:r>
          </a:p>
        </p:txBody>
      </p:sp>
      <p:sp>
        <p:nvSpPr>
          <p:cNvPr id="24" name="Textfeld 23"/>
          <p:cNvSpPr txBox="1"/>
          <p:nvPr/>
        </p:nvSpPr>
        <p:spPr>
          <a:xfrm>
            <a:off x="2707762" y="3985295"/>
            <a:ext cx="1672621"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Arbeitssystem / HMI</a:t>
            </a:r>
          </a:p>
        </p:txBody>
      </p:sp>
      <p:sp>
        <p:nvSpPr>
          <p:cNvPr id="25" name="Textfeld 24"/>
          <p:cNvSpPr txBox="1"/>
          <p:nvPr/>
        </p:nvSpPr>
        <p:spPr>
          <a:xfrm>
            <a:off x="2692979" y="3358197"/>
            <a:ext cx="1675430"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Risikoanalyse</a:t>
            </a:r>
          </a:p>
        </p:txBody>
      </p:sp>
      <p:sp>
        <p:nvSpPr>
          <p:cNvPr id="26" name="Textfeld 25"/>
          <p:cNvSpPr txBox="1"/>
          <p:nvPr/>
        </p:nvSpPr>
        <p:spPr>
          <a:xfrm>
            <a:off x="2742953" y="4896810"/>
            <a:ext cx="1643330"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Ethik </a:t>
            </a:r>
          </a:p>
        </p:txBody>
      </p:sp>
      <p:sp>
        <p:nvSpPr>
          <p:cNvPr id="27" name="Textfeld 26"/>
          <p:cNvSpPr txBox="1"/>
          <p:nvPr/>
        </p:nvSpPr>
        <p:spPr>
          <a:xfrm>
            <a:off x="2719673" y="4601783"/>
            <a:ext cx="1648800"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Rechtliche Fragen</a:t>
            </a:r>
          </a:p>
        </p:txBody>
      </p:sp>
      <p:sp>
        <p:nvSpPr>
          <p:cNvPr id="28" name="Textfeld 27"/>
          <p:cNvSpPr txBox="1"/>
          <p:nvPr/>
        </p:nvSpPr>
        <p:spPr>
          <a:xfrm>
            <a:off x="2692979" y="3049246"/>
            <a:ext cx="1675372" cy="451534"/>
          </a:xfrm>
          <a:prstGeom prst="rect">
            <a:avLst/>
          </a:prstGeom>
          <a:solidFill>
            <a:schemeClr val="accent1">
              <a:lumMod val="20000"/>
              <a:lumOff val="80000"/>
            </a:schemeClr>
          </a:solidFill>
          <a:ln>
            <a:solidFill>
              <a:schemeClr val="tx1"/>
            </a:solidFill>
          </a:ln>
        </p:spPr>
        <p:txBody>
          <a:bodyPr wrap="square" rtlCol="0">
            <a:spAutoFit/>
          </a:bodyPr>
          <a:lstStyle>
            <a:defPPr>
              <a:defRPr lang="de-DE"/>
            </a:defPPr>
            <a:lvl1pPr>
              <a:defRPr sz="1600">
                <a:latin typeface="Arial" panose="020B0604020202020204" pitchFamily="34" charset="0"/>
                <a:cs typeface="Arial" panose="020B0604020202020204" pitchFamily="34" charset="0"/>
              </a:defRPr>
            </a:lvl1pPr>
          </a:lstStyle>
          <a:p>
            <a:r>
              <a:rPr lang="de-DE" sz="1167" dirty="0"/>
              <a:t>KI Projektmanagement</a:t>
            </a:r>
          </a:p>
        </p:txBody>
      </p:sp>
      <p:sp>
        <p:nvSpPr>
          <p:cNvPr id="29" name="Textfeld 28"/>
          <p:cNvSpPr txBox="1"/>
          <p:nvPr/>
        </p:nvSpPr>
        <p:spPr>
          <a:xfrm>
            <a:off x="2727398" y="1777981"/>
            <a:ext cx="1655628"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Datenbanken, Cloud</a:t>
            </a:r>
          </a:p>
        </p:txBody>
      </p:sp>
      <p:sp>
        <p:nvSpPr>
          <p:cNvPr id="30" name="Textfeld 29"/>
          <p:cNvSpPr txBox="1"/>
          <p:nvPr/>
        </p:nvSpPr>
        <p:spPr>
          <a:xfrm>
            <a:off x="2723708" y="2091232"/>
            <a:ext cx="1644765"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Programmieren</a:t>
            </a:r>
          </a:p>
        </p:txBody>
      </p:sp>
      <p:sp>
        <p:nvSpPr>
          <p:cNvPr id="31" name="Textfeld 30"/>
          <p:cNvSpPr txBox="1"/>
          <p:nvPr/>
        </p:nvSpPr>
        <p:spPr>
          <a:xfrm>
            <a:off x="4482823" y="1769928"/>
            <a:ext cx="1707769"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Automatisier. Anlagen</a:t>
            </a:r>
          </a:p>
        </p:txBody>
      </p:sp>
      <p:sp>
        <p:nvSpPr>
          <p:cNvPr id="32" name="Textfeld 31"/>
          <p:cNvSpPr txBox="1"/>
          <p:nvPr/>
        </p:nvSpPr>
        <p:spPr>
          <a:xfrm>
            <a:off x="4459756" y="3540925"/>
            <a:ext cx="1714114"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Entwicklungsprozesse</a:t>
            </a:r>
          </a:p>
        </p:txBody>
      </p:sp>
      <p:sp>
        <p:nvSpPr>
          <p:cNvPr id="33" name="Textfeld 32"/>
          <p:cNvSpPr txBox="1"/>
          <p:nvPr/>
        </p:nvSpPr>
        <p:spPr>
          <a:xfrm>
            <a:off x="4462218" y="2628918"/>
            <a:ext cx="1724993"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Robotik</a:t>
            </a:r>
          </a:p>
        </p:txBody>
      </p:sp>
      <p:sp>
        <p:nvSpPr>
          <p:cNvPr id="34" name="Textfeld 33"/>
          <p:cNvSpPr txBox="1"/>
          <p:nvPr/>
        </p:nvSpPr>
        <p:spPr>
          <a:xfrm>
            <a:off x="4482823" y="4585842"/>
            <a:ext cx="1725461"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Gesundheitswesen</a:t>
            </a:r>
          </a:p>
        </p:txBody>
      </p:sp>
      <p:sp>
        <p:nvSpPr>
          <p:cNvPr id="35" name="Textfeld 34"/>
          <p:cNvSpPr txBox="1"/>
          <p:nvPr/>
        </p:nvSpPr>
        <p:spPr>
          <a:xfrm>
            <a:off x="4464042" y="4151326"/>
            <a:ext cx="1705542"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Geschäftsprozesse</a:t>
            </a:r>
          </a:p>
        </p:txBody>
      </p:sp>
      <p:sp>
        <p:nvSpPr>
          <p:cNvPr id="37" name="Textfeld 36"/>
          <p:cNvSpPr txBox="1"/>
          <p:nvPr/>
        </p:nvSpPr>
        <p:spPr>
          <a:xfrm>
            <a:off x="4471945" y="2051759"/>
            <a:ext cx="1705541" cy="4515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KI Assistenz, Copiloten</a:t>
            </a:r>
          </a:p>
        </p:txBody>
      </p:sp>
      <p:sp>
        <p:nvSpPr>
          <p:cNvPr id="38" name="Textfeld 37"/>
          <p:cNvSpPr txBox="1"/>
          <p:nvPr/>
        </p:nvSpPr>
        <p:spPr>
          <a:xfrm>
            <a:off x="4497069" y="1463658"/>
            <a:ext cx="1711216" cy="271934"/>
          </a:xfrm>
          <a:prstGeom prst="rect">
            <a:avLst/>
          </a:prstGeom>
          <a:solidFill>
            <a:schemeClr val="accent1">
              <a:lumMod val="20000"/>
              <a:lumOff val="80000"/>
            </a:schemeClr>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Systeme, Prozesse</a:t>
            </a:r>
          </a:p>
        </p:txBody>
      </p:sp>
      <p:sp>
        <p:nvSpPr>
          <p:cNvPr id="39" name="Textfeld 38"/>
          <p:cNvSpPr txBox="1"/>
          <p:nvPr/>
        </p:nvSpPr>
        <p:spPr>
          <a:xfrm>
            <a:off x="4489420" y="4896810"/>
            <a:ext cx="1724363"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Energieversorgung</a:t>
            </a:r>
          </a:p>
        </p:txBody>
      </p:sp>
      <p:sp>
        <p:nvSpPr>
          <p:cNvPr id="40" name="Textfeld 39"/>
          <p:cNvSpPr txBox="1"/>
          <p:nvPr/>
        </p:nvSpPr>
        <p:spPr>
          <a:xfrm>
            <a:off x="4468329" y="2331845"/>
            <a:ext cx="1722263"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Autonomes Fahren</a:t>
            </a:r>
          </a:p>
        </p:txBody>
      </p:sp>
      <p:sp>
        <p:nvSpPr>
          <p:cNvPr id="41" name="Textfeld 40"/>
          <p:cNvSpPr txBox="1"/>
          <p:nvPr/>
        </p:nvSpPr>
        <p:spPr>
          <a:xfrm>
            <a:off x="6380284" y="3702152"/>
            <a:ext cx="1971928"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Betriebswirtschaft</a:t>
            </a:r>
          </a:p>
        </p:txBody>
      </p:sp>
      <p:sp>
        <p:nvSpPr>
          <p:cNvPr id="42" name="Textfeld 41"/>
          <p:cNvSpPr txBox="1"/>
          <p:nvPr/>
        </p:nvSpPr>
        <p:spPr>
          <a:xfrm>
            <a:off x="919060" y="4878137"/>
            <a:ext cx="1705446"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Natürliche Intelligenz</a:t>
            </a:r>
          </a:p>
        </p:txBody>
      </p:sp>
      <p:sp>
        <p:nvSpPr>
          <p:cNvPr id="43" name="Textfeld 42"/>
          <p:cNvSpPr txBox="1"/>
          <p:nvPr/>
        </p:nvSpPr>
        <p:spPr>
          <a:xfrm>
            <a:off x="6393769" y="2325323"/>
            <a:ext cx="1982038" cy="990336"/>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err="1"/>
              <a:t>NaturWissenschaft,Technik</a:t>
            </a:r>
            <a:br>
              <a:rPr lang="de-DE" sz="1167" dirty="0"/>
            </a:br>
            <a:r>
              <a:rPr lang="de-DE" sz="1167" dirty="0" err="1"/>
              <a:t>Masch.bau</a:t>
            </a:r>
            <a:r>
              <a:rPr lang="de-DE" sz="1167" dirty="0"/>
              <a:t>, Elektro-Technik</a:t>
            </a:r>
            <a:br>
              <a:rPr lang="de-DE" sz="1167" dirty="0"/>
            </a:br>
            <a:r>
              <a:rPr lang="de-DE" sz="1167" dirty="0"/>
              <a:t>Mechatronik </a:t>
            </a:r>
            <a:r>
              <a:rPr lang="de-DE" sz="1167" dirty="0" err="1"/>
              <a:t>ooo</a:t>
            </a:r>
            <a:endParaRPr lang="de-DE" sz="1167" dirty="0"/>
          </a:p>
        </p:txBody>
      </p:sp>
      <p:sp>
        <p:nvSpPr>
          <p:cNvPr id="44" name="Textfeld 43"/>
          <p:cNvSpPr txBox="1"/>
          <p:nvPr/>
        </p:nvSpPr>
        <p:spPr>
          <a:xfrm>
            <a:off x="6380284" y="4023085"/>
            <a:ext cx="1971928"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err="1"/>
              <a:t>TechnikfolgenAbschätzung</a:t>
            </a:r>
            <a:endParaRPr lang="de-DE" sz="1167" dirty="0"/>
          </a:p>
        </p:txBody>
      </p:sp>
      <p:sp>
        <p:nvSpPr>
          <p:cNvPr id="45" name="Textfeld 44"/>
          <p:cNvSpPr txBox="1"/>
          <p:nvPr/>
        </p:nvSpPr>
        <p:spPr>
          <a:xfrm>
            <a:off x="6403879" y="4868410"/>
            <a:ext cx="1971928" cy="4515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Interdisziplinäre Teamarbeit</a:t>
            </a:r>
          </a:p>
        </p:txBody>
      </p:sp>
      <p:sp>
        <p:nvSpPr>
          <p:cNvPr id="48" name="Textfeld 47"/>
          <p:cNvSpPr txBox="1"/>
          <p:nvPr/>
        </p:nvSpPr>
        <p:spPr>
          <a:xfrm>
            <a:off x="2734225" y="1471782"/>
            <a:ext cx="1660788" cy="271934"/>
          </a:xfrm>
          <a:prstGeom prst="rect">
            <a:avLst/>
          </a:prstGeom>
          <a:solidFill>
            <a:schemeClr val="accent1">
              <a:lumMod val="20000"/>
              <a:lumOff val="80000"/>
            </a:schemeClr>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Informatik für KI</a:t>
            </a:r>
          </a:p>
        </p:txBody>
      </p:sp>
      <p:sp>
        <p:nvSpPr>
          <p:cNvPr id="49" name="Textfeld 48"/>
          <p:cNvSpPr txBox="1"/>
          <p:nvPr/>
        </p:nvSpPr>
        <p:spPr>
          <a:xfrm>
            <a:off x="873598" y="1802275"/>
            <a:ext cx="1710004" cy="271934"/>
          </a:xfrm>
          <a:prstGeom prst="rect">
            <a:avLst/>
          </a:prstGeom>
          <a:solidFill>
            <a:srgbClr val="CCFFCC"/>
          </a:solidFill>
          <a:ln>
            <a:solidFill>
              <a:schemeClr val="tx1"/>
            </a:solidFill>
          </a:ln>
        </p:spPr>
        <p:txBody>
          <a:bodyPr wrap="square" rtlCol="0">
            <a:spAutoFit/>
          </a:bodyPr>
          <a:lstStyle/>
          <a:p>
            <a:r>
              <a:rPr lang="de-DE" sz="1167" dirty="0">
                <a:latin typeface="Arial" panose="020B0604020202020204" pitchFamily="34" charset="0"/>
                <a:cs typeface="Arial" panose="020B0604020202020204" pitchFamily="34" charset="0"/>
              </a:rPr>
              <a:t>Datenanalyse</a:t>
            </a:r>
          </a:p>
        </p:txBody>
      </p:sp>
      <p:sp>
        <p:nvSpPr>
          <p:cNvPr id="50" name="Textfeld 49"/>
          <p:cNvSpPr txBox="1"/>
          <p:nvPr/>
        </p:nvSpPr>
        <p:spPr>
          <a:xfrm>
            <a:off x="2705091" y="3678951"/>
            <a:ext cx="1689924" cy="4515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Qualitätssicherung Test</a:t>
            </a:r>
          </a:p>
        </p:txBody>
      </p:sp>
      <p:sp>
        <p:nvSpPr>
          <p:cNvPr id="51" name="Textfeld 50"/>
          <p:cNvSpPr txBox="1"/>
          <p:nvPr/>
        </p:nvSpPr>
        <p:spPr>
          <a:xfrm>
            <a:off x="883939" y="2105056"/>
            <a:ext cx="1702364" cy="271934"/>
          </a:xfrm>
          <a:prstGeom prst="rect">
            <a:avLst/>
          </a:prstGeom>
          <a:solidFill>
            <a:srgbClr val="CCFFCC"/>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Sprache / Schrift</a:t>
            </a:r>
          </a:p>
        </p:txBody>
      </p:sp>
      <p:sp>
        <p:nvSpPr>
          <p:cNvPr id="53" name="Textfeld 52"/>
          <p:cNvSpPr txBox="1"/>
          <p:nvPr/>
        </p:nvSpPr>
        <p:spPr>
          <a:xfrm>
            <a:off x="4471943" y="3229957"/>
            <a:ext cx="1705542"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err="1"/>
              <a:t>Physics</a:t>
            </a:r>
            <a:r>
              <a:rPr lang="de-DE" sz="1167" dirty="0"/>
              <a:t> of </a:t>
            </a:r>
            <a:r>
              <a:rPr lang="de-DE" sz="1167" dirty="0" err="1"/>
              <a:t>Failure</a:t>
            </a:r>
            <a:endParaRPr lang="de-DE" sz="1167" dirty="0"/>
          </a:p>
        </p:txBody>
      </p:sp>
      <p:sp>
        <p:nvSpPr>
          <p:cNvPr id="54" name="Textfeld 53"/>
          <p:cNvSpPr txBox="1"/>
          <p:nvPr/>
        </p:nvSpPr>
        <p:spPr>
          <a:xfrm>
            <a:off x="4464042" y="2930524"/>
            <a:ext cx="1714114"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Fertigungsprozesse</a:t>
            </a:r>
          </a:p>
        </p:txBody>
      </p:sp>
      <p:sp>
        <p:nvSpPr>
          <p:cNvPr id="56" name="Textfeld 55"/>
          <p:cNvSpPr txBox="1"/>
          <p:nvPr/>
        </p:nvSpPr>
        <p:spPr>
          <a:xfrm>
            <a:off x="2723708" y="2405407"/>
            <a:ext cx="1655628"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SW Engineering</a:t>
            </a:r>
          </a:p>
        </p:txBody>
      </p:sp>
      <p:sp>
        <p:nvSpPr>
          <p:cNvPr id="5" name="Textfeld 4"/>
          <p:cNvSpPr txBox="1"/>
          <p:nvPr/>
        </p:nvSpPr>
        <p:spPr>
          <a:xfrm>
            <a:off x="6926851" y="69493"/>
            <a:ext cx="1723805" cy="707886"/>
          </a:xfrm>
          <a:prstGeom prst="rect">
            <a:avLst/>
          </a:prstGeom>
          <a:solidFill>
            <a:srgbClr val="FFCCFF"/>
          </a:solidFill>
          <a:ln>
            <a:solidFill>
              <a:schemeClr val="tx1"/>
            </a:solidFill>
          </a:ln>
        </p:spPr>
        <p:txBody>
          <a:bodyPr wrap="none" rtlCol="0">
            <a:spAutoFit/>
          </a:bodyPr>
          <a:lstStyle/>
          <a:p>
            <a:r>
              <a:rPr lang="de-DE" sz="2000" dirty="0">
                <a:latin typeface="Arial" panose="020B0604020202020204" pitchFamily="34" charset="0"/>
                <a:cs typeface="Arial" panose="020B0604020202020204" pitchFamily="34" charset="0"/>
              </a:rPr>
              <a:t>Vergleich mit </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TU Nürnberg</a:t>
            </a:r>
          </a:p>
        </p:txBody>
      </p:sp>
      <p:sp>
        <p:nvSpPr>
          <p:cNvPr id="58" name="Textfeld 57"/>
          <p:cNvSpPr txBox="1"/>
          <p:nvPr/>
        </p:nvSpPr>
        <p:spPr>
          <a:xfrm>
            <a:off x="4464042" y="3857222"/>
            <a:ext cx="1705542"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(Intra-) Logistik</a:t>
            </a:r>
          </a:p>
        </p:txBody>
      </p:sp>
      <p:sp>
        <p:nvSpPr>
          <p:cNvPr id="55" name="Textfeld 54"/>
          <p:cNvSpPr txBox="1"/>
          <p:nvPr/>
        </p:nvSpPr>
        <p:spPr>
          <a:xfrm>
            <a:off x="2719673" y="4287472"/>
            <a:ext cx="1672621"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Wirtschaftlichkeit</a:t>
            </a:r>
          </a:p>
        </p:txBody>
      </p:sp>
      <p:sp>
        <p:nvSpPr>
          <p:cNvPr id="57" name="Textfeld 56"/>
          <p:cNvSpPr txBox="1"/>
          <p:nvPr/>
        </p:nvSpPr>
        <p:spPr>
          <a:xfrm>
            <a:off x="6388759" y="2999653"/>
            <a:ext cx="1971928" cy="4515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Systemkompetenz</a:t>
            </a:r>
            <a:br>
              <a:rPr lang="de-DE" sz="1167" dirty="0"/>
            </a:br>
            <a:r>
              <a:rPr lang="de-DE" sz="1167" dirty="0"/>
              <a:t>Denken in Prozessen</a:t>
            </a:r>
          </a:p>
        </p:txBody>
      </p:sp>
      <p:sp>
        <p:nvSpPr>
          <p:cNvPr id="59" name="Textfeld 58"/>
          <p:cNvSpPr txBox="1"/>
          <p:nvPr/>
        </p:nvSpPr>
        <p:spPr>
          <a:xfrm>
            <a:off x="6380283" y="4548502"/>
            <a:ext cx="1971928" cy="271934"/>
          </a:xfrm>
          <a:prstGeom prst="rect">
            <a:avLst/>
          </a:prstGeom>
          <a:solidFill>
            <a:srgbClr val="FFCCFF"/>
          </a:solidFill>
          <a:ln>
            <a:solidFill>
              <a:schemeClr val="tx1"/>
            </a:solidFill>
          </a:ln>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sz="1167" dirty="0"/>
              <a:t>Projektmanagement</a:t>
            </a:r>
          </a:p>
        </p:txBody>
      </p:sp>
    </p:spTree>
    <p:extLst>
      <p:ext uri="{BB962C8B-B14F-4D97-AF65-F5344CB8AC3E}">
        <p14:creationId xmlns:p14="http://schemas.microsoft.com/office/powerpoint/2010/main" val="2700667805"/>
      </p:ext>
    </p:extLst>
  </p:cSld>
  <p:clrMapOvr>
    <a:masterClrMapping/>
  </p:clrMapOvr>
  <p:transition spd="med">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709208" y="1131324"/>
            <a:ext cx="5547416" cy="55399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3131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Narrow" pitchFamily="34" charset="0"/>
              </a:defRPr>
            </a:lvl1pPr>
            <a:lvl2pPr marL="742950" indent="-285750">
              <a:defRPr sz="4000">
                <a:solidFill>
                  <a:schemeClr val="tx1"/>
                </a:solidFill>
                <a:latin typeface="Arial Narrow" pitchFamily="34" charset="0"/>
              </a:defRPr>
            </a:lvl2pPr>
            <a:lvl3pPr marL="1143000" indent="-228600">
              <a:defRPr sz="4000">
                <a:solidFill>
                  <a:schemeClr val="tx1"/>
                </a:solidFill>
                <a:latin typeface="Arial Narrow" pitchFamily="34" charset="0"/>
              </a:defRPr>
            </a:lvl3pPr>
            <a:lvl4pPr marL="1600200" indent="-228600">
              <a:defRPr sz="4000">
                <a:solidFill>
                  <a:schemeClr val="tx1"/>
                </a:solidFill>
                <a:latin typeface="Arial Narrow" pitchFamily="34" charset="0"/>
              </a:defRPr>
            </a:lvl4pPr>
            <a:lvl5pPr marL="2057400" indent="-228600">
              <a:defRPr sz="4000">
                <a:solidFill>
                  <a:schemeClr val="tx1"/>
                </a:solidFill>
                <a:latin typeface="Arial Narrow" pitchFamily="34" charset="0"/>
              </a:defRPr>
            </a:lvl5pPr>
            <a:lvl6pPr marL="2514600" indent="-228600" eaLnBrk="0" fontAlgn="base" hangingPunct="0">
              <a:spcBef>
                <a:spcPct val="0"/>
              </a:spcBef>
              <a:spcAft>
                <a:spcPct val="0"/>
              </a:spcAft>
              <a:defRPr sz="4000">
                <a:solidFill>
                  <a:schemeClr val="tx1"/>
                </a:solidFill>
                <a:latin typeface="Arial Narrow" pitchFamily="34" charset="0"/>
              </a:defRPr>
            </a:lvl6pPr>
            <a:lvl7pPr marL="2971800" indent="-228600" eaLnBrk="0" fontAlgn="base" hangingPunct="0">
              <a:spcBef>
                <a:spcPct val="0"/>
              </a:spcBef>
              <a:spcAft>
                <a:spcPct val="0"/>
              </a:spcAft>
              <a:defRPr sz="4000">
                <a:solidFill>
                  <a:schemeClr val="tx1"/>
                </a:solidFill>
                <a:latin typeface="Arial Narrow" pitchFamily="34" charset="0"/>
              </a:defRPr>
            </a:lvl7pPr>
            <a:lvl8pPr marL="3429000" indent="-228600" eaLnBrk="0" fontAlgn="base" hangingPunct="0">
              <a:spcBef>
                <a:spcPct val="0"/>
              </a:spcBef>
              <a:spcAft>
                <a:spcPct val="0"/>
              </a:spcAft>
              <a:defRPr sz="4000">
                <a:solidFill>
                  <a:schemeClr val="tx1"/>
                </a:solidFill>
                <a:latin typeface="Arial Narrow" pitchFamily="34" charset="0"/>
              </a:defRPr>
            </a:lvl8pPr>
            <a:lvl9pPr marL="3886200" indent="-228600" eaLnBrk="0" fontAlgn="base" hangingPunct="0">
              <a:spcBef>
                <a:spcPct val="0"/>
              </a:spcBef>
              <a:spcAft>
                <a:spcPct val="0"/>
              </a:spcAft>
              <a:defRPr sz="4000">
                <a:solidFill>
                  <a:schemeClr val="tx1"/>
                </a:solidFill>
                <a:latin typeface="Arial Narrow" pitchFamily="34" charset="0"/>
              </a:defRPr>
            </a:lvl9pPr>
          </a:lstStyle>
          <a:p>
            <a:r>
              <a:rPr lang="de-DE" altLang="de-DE" sz="3000" b="1" dirty="0"/>
              <a:t>Vielen Dank für die Aufmerksamkeit</a:t>
            </a:r>
          </a:p>
        </p:txBody>
      </p:sp>
      <p:grpSp>
        <p:nvGrpSpPr>
          <p:cNvPr id="77827" name="Group 6"/>
          <p:cNvGrpSpPr>
            <a:grpSpLocks/>
          </p:cNvGrpSpPr>
          <p:nvPr/>
        </p:nvGrpSpPr>
        <p:grpSpPr bwMode="auto">
          <a:xfrm>
            <a:off x="1366276" y="3246440"/>
            <a:ext cx="6972288" cy="1852084"/>
            <a:chOff x="699" y="2454"/>
            <a:chExt cx="4627" cy="1400"/>
          </a:xfrm>
        </p:grpSpPr>
        <p:sp>
          <p:nvSpPr>
            <p:cNvPr id="77828" name="Text Box 4"/>
            <p:cNvSpPr txBox="1">
              <a:spLocks noChangeArrowheads="1"/>
            </p:cNvSpPr>
            <p:nvPr/>
          </p:nvSpPr>
          <p:spPr bwMode="auto">
            <a:xfrm>
              <a:off x="699" y="2454"/>
              <a:ext cx="4627" cy="14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solidFill>
                    <a:srgbClr val="3131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a:solidFill>
                    <a:schemeClr val="tx1"/>
                  </a:solidFill>
                  <a:latin typeface="Arial Narrow" pitchFamily="34" charset="0"/>
                </a:defRPr>
              </a:lvl1pPr>
              <a:lvl2pPr marL="742950" indent="-285750">
                <a:defRPr sz="4000">
                  <a:solidFill>
                    <a:schemeClr val="tx1"/>
                  </a:solidFill>
                  <a:latin typeface="Arial Narrow" pitchFamily="34" charset="0"/>
                </a:defRPr>
              </a:lvl2pPr>
              <a:lvl3pPr marL="1143000" indent="-228600">
                <a:defRPr sz="4000">
                  <a:solidFill>
                    <a:schemeClr val="tx1"/>
                  </a:solidFill>
                  <a:latin typeface="Arial Narrow" pitchFamily="34" charset="0"/>
                </a:defRPr>
              </a:lvl3pPr>
              <a:lvl4pPr marL="1600200" indent="-228600">
                <a:defRPr sz="4000">
                  <a:solidFill>
                    <a:schemeClr val="tx1"/>
                  </a:solidFill>
                  <a:latin typeface="Arial Narrow" pitchFamily="34" charset="0"/>
                </a:defRPr>
              </a:lvl4pPr>
              <a:lvl5pPr marL="2057400" indent="-228600">
                <a:defRPr sz="4000">
                  <a:solidFill>
                    <a:schemeClr val="tx1"/>
                  </a:solidFill>
                  <a:latin typeface="Arial Narrow" pitchFamily="34" charset="0"/>
                </a:defRPr>
              </a:lvl5pPr>
              <a:lvl6pPr marL="2514600" indent="-228600" eaLnBrk="0" fontAlgn="base" hangingPunct="0">
                <a:spcBef>
                  <a:spcPct val="0"/>
                </a:spcBef>
                <a:spcAft>
                  <a:spcPct val="0"/>
                </a:spcAft>
                <a:defRPr sz="4000">
                  <a:solidFill>
                    <a:schemeClr val="tx1"/>
                  </a:solidFill>
                  <a:latin typeface="Arial Narrow" pitchFamily="34" charset="0"/>
                </a:defRPr>
              </a:lvl6pPr>
              <a:lvl7pPr marL="2971800" indent="-228600" eaLnBrk="0" fontAlgn="base" hangingPunct="0">
                <a:spcBef>
                  <a:spcPct val="0"/>
                </a:spcBef>
                <a:spcAft>
                  <a:spcPct val="0"/>
                </a:spcAft>
                <a:defRPr sz="4000">
                  <a:solidFill>
                    <a:schemeClr val="tx1"/>
                  </a:solidFill>
                  <a:latin typeface="Arial Narrow" pitchFamily="34" charset="0"/>
                </a:defRPr>
              </a:lvl7pPr>
              <a:lvl8pPr marL="3429000" indent="-228600" eaLnBrk="0" fontAlgn="base" hangingPunct="0">
                <a:spcBef>
                  <a:spcPct val="0"/>
                </a:spcBef>
                <a:spcAft>
                  <a:spcPct val="0"/>
                </a:spcAft>
                <a:defRPr sz="4000">
                  <a:solidFill>
                    <a:schemeClr val="tx1"/>
                  </a:solidFill>
                  <a:latin typeface="Arial Narrow" pitchFamily="34" charset="0"/>
                </a:defRPr>
              </a:lvl8pPr>
              <a:lvl9pPr marL="3886200" indent="-228600" eaLnBrk="0" fontAlgn="base" hangingPunct="0">
                <a:spcBef>
                  <a:spcPct val="0"/>
                </a:spcBef>
                <a:spcAft>
                  <a:spcPct val="0"/>
                </a:spcAft>
                <a:defRPr sz="4000">
                  <a:solidFill>
                    <a:schemeClr val="tx1"/>
                  </a:solidFill>
                  <a:latin typeface="Arial Narrow" pitchFamily="34" charset="0"/>
                </a:defRPr>
              </a:lvl9pPr>
            </a:lstStyle>
            <a:p>
              <a:pPr algn="ctr">
                <a:spcBef>
                  <a:spcPct val="40000"/>
                </a:spcBef>
              </a:pPr>
              <a:br>
                <a:rPr lang="en-US" altLang="de-DE" sz="1167" dirty="0">
                  <a:latin typeface="Arial" charset="0"/>
                </a:rPr>
              </a:br>
              <a:br>
                <a:rPr lang="en-US" altLang="de-DE" sz="1167" dirty="0">
                  <a:latin typeface="Arial" charset="0"/>
                </a:rPr>
              </a:br>
              <a:r>
                <a:rPr lang="en-US" altLang="de-DE" sz="1167" b="1" dirty="0">
                  <a:latin typeface="Arial" charset="0"/>
                </a:rPr>
                <a:t>Dr. </a:t>
              </a:r>
              <a:r>
                <a:rPr lang="en-US" altLang="de-DE" sz="1167" b="1" dirty="0" err="1">
                  <a:latin typeface="Arial" charset="0"/>
                </a:rPr>
                <a:t>Ing</a:t>
              </a:r>
              <a:r>
                <a:rPr lang="en-US" altLang="de-DE" sz="1167" b="1" dirty="0">
                  <a:latin typeface="Arial" charset="0"/>
                </a:rPr>
                <a:t>. Michael </a:t>
              </a:r>
              <a:r>
                <a:rPr lang="en-US" altLang="de-DE" sz="1167" b="1" dirty="0" err="1">
                  <a:latin typeface="Arial" charset="0"/>
                </a:rPr>
                <a:t>Houben</a:t>
              </a:r>
              <a:r>
                <a:rPr lang="en-US" altLang="de-DE" sz="1167" b="1" dirty="0">
                  <a:latin typeface="Arial" charset="0"/>
                </a:rPr>
                <a:t> </a:t>
              </a:r>
              <a:br>
                <a:rPr lang="en-US" altLang="de-DE" sz="1167" b="1" dirty="0">
                  <a:latin typeface="Arial" charset="0"/>
                </a:rPr>
              </a:br>
              <a:r>
                <a:rPr lang="en-US" altLang="de-DE" sz="1167" b="1" dirty="0">
                  <a:solidFill>
                    <a:schemeClr val="accent1"/>
                  </a:solidFill>
                  <a:latin typeface="Arial" charset="0"/>
                  <a:hlinkClick r:id="rId2"/>
                </a:rPr>
                <a:t>Michael.Houben@man.eu</a:t>
              </a:r>
              <a:endParaRPr lang="en-US" altLang="de-DE" sz="1167" b="1" dirty="0">
                <a:solidFill>
                  <a:schemeClr val="accent1"/>
                </a:solidFill>
                <a:latin typeface="Arial" charset="0"/>
              </a:endParaRPr>
            </a:p>
            <a:p>
              <a:pPr algn="ctr">
                <a:spcBef>
                  <a:spcPct val="40000"/>
                </a:spcBef>
              </a:pPr>
              <a:r>
                <a:rPr lang="en-US" altLang="de-DE" sz="1167" b="1" dirty="0">
                  <a:latin typeface="Arial" charset="0"/>
                </a:rPr>
                <a:t>Dipl. </a:t>
              </a:r>
              <a:r>
                <a:rPr lang="en-US" altLang="de-DE" sz="1167" b="1" dirty="0" err="1">
                  <a:latin typeface="Arial" charset="0"/>
                </a:rPr>
                <a:t>Ing</a:t>
              </a:r>
              <a:r>
                <a:rPr lang="en-US" altLang="de-DE" sz="1167" b="1" dirty="0">
                  <a:latin typeface="Arial" charset="0"/>
                </a:rPr>
                <a:t>. Burkhardt </a:t>
              </a:r>
              <a:r>
                <a:rPr lang="en-US" altLang="de-DE" sz="1167" b="1" dirty="0" err="1">
                  <a:latin typeface="Arial" charset="0"/>
                </a:rPr>
                <a:t>Kolberg</a:t>
              </a:r>
              <a:br>
                <a:rPr lang="en-US" altLang="de-DE" sz="1167" b="1" dirty="0">
                  <a:latin typeface="Arial" charset="0"/>
                </a:rPr>
              </a:br>
              <a:r>
                <a:rPr lang="en-US" altLang="de-DE" sz="1167" b="1" dirty="0">
                  <a:solidFill>
                    <a:schemeClr val="accent1"/>
                  </a:solidFill>
                  <a:latin typeface="Arial" charset="0"/>
                  <a:hlinkClick r:id="rId3"/>
                </a:rPr>
                <a:t>Burkhardt.Kolberg@gmx.de</a:t>
              </a:r>
              <a:endParaRPr lang="en-US" altLang="de-DE" sz="1167" b="1" dirty="0">
                <a:solidFill>
                  <a:schemeClr val="accent1"/>
                </a:solidFill>
                <a:latin typeface="Arial" charset="0"/>
              </a:endParaRPr>
            </a:p>
            <a:p>
              <a:pPr algn="ctr">
                <a:spcBef>
                  <a:spcPct val="40000"/>
                </a:spcBef>
              </a:pPr>
              <a:r>
                <a:rPr lang="en-US" altLang="de-DE" sz="1167" b="1" dirty="0">
                  <a:latin typeface="Arial" charset="0"/>
                </a:rPr>
                <a:t>Dipl. Wirt.-</a:t>
              </a:r>
              <a:r>
                <a:rPr lang="en-US" altLang="de-DE" sz="1167" b="1" dirty="0" err="1">
                  <a:latin typeface="Arial" charset="0"/>
                </a:rPr>
                <a:t>Ing</a:t>
              </a:r>
              <a:r>
                <a:rPr lang="en-US" altLang="de-DE" sz="1167" b="1" dirty="0">
                  <a:latin typeface="Arial" charset="0"/>
                </a:rPr>
                <a:t>. Eberhard Petri</a:t>
              </a:r>
              <a:br>
                <a:rPr lang="en-US" altLang="de-DE" sz="1167" b="1" dirty="0">
                  <a:latin typeface="Arial" charset="0"/>
                </a:rPr>
              </a:br>
              <a:r>
                <a:rPr lang="en-US" altLang="de-DE" sz="1167" b="1" dirty="0">
                  <a:latin typeface="Arial" charset="0"/>
                  <a:hlinkClick r:id="rId4"/>
                </a:rPr>
                <a:t>eberhard.petri@t-online.de</a:t>
              </a:r>
              <a:r>
                <a:rPr lang="en-US" altLang="de-DE" sz="1167" b="1" dirty="0">
                  <a:latin typeface="Arial" charset="0"/>
                </a:rPr>
                <a:t> </a:t>
              </a:r>
              <a:br>
                <a:rPr lang="en-US" altLang="de-DE" sz="1167" b="1" dirty="0">
                  <a:latin typeface="Arial" charset="0"/>
                </a:rPr>
              </a:br>
              <a:endParaRPr lang="en-US" altLang="de-DE" sz="1167" u="sng" dirty="0">
                <a:solidFill>
                  <a:srgbClr val="00B0F0"/>
                </a:solidFill>
                <a:latin typeface="Arial" charset="0"/>
              </a:endParaRPr>
            </a:p>
          </p:txBody>
        </p:sp>
        <p:sp>
          <p:nvSpPr>
            <p:cNvPr id="77829" name="AutoShape 5"/>
            <p:cNvSpPr>
              <a:spLocks noChangeArrowheads="1"/>
            </p:cNvSpPr>
            <p:nvPr/>
          </p:nvSpPr>
          <p:spPr bwMode="auto">
            <a:xfrm>
              <a:off x="1507" y="2554"/>
              <a:ext cx="2934" cy="1234"/>
            </a:xfrm>
            <a:prstGeom prst="roundRect">
              <a:avLst>
                <a:gd name="adj" fmla="val 16667"/>
              </a:avLst>
            </a:prstGeom>
            <a:noFill/>
            <a:ln w="28575">
              <a:solidFill>
                <a:srgbClr val="313149"/>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a:solidFill>
                    <a:schemeClr val="tx1"/>
                  </a:solidFill>
                  <a:latin typeface="Arial Narrow" pitchFamily="34" charset="0"/>
                </a:defRPr>
              </a:lvl1pPr>
              <a:lvl2pPr marL="742950" indent="-285750">
                <a:defRPr sz="4000">
                  <a:solidFill>
                    <a:schemeClr val="tx1"/>
                  </a:solidFill>
                  <a:latin typeface="Arial Narrow" pitchFamily="34" charset="0"/>
                </a:defRPr>
              </a:lvl2pPr>
              <a:lvl3pPr marL="1143000" indent="-228600">
                <a:defRPr sz="4000">
                  <a:solidFill>
                    <a:schemeClr val="tx1"/>
                  </a:solidFill>
                  <a:latin typeface="Arial Narrow" pitchFamily="34" charset="0"/>
                </a:defRPr>
              </a:lvl3pPr>
              <a:lvl4pPr marL="1600200" indent="-228600">
                <a:defRPr sz="4000">
                  <a:solidFill>
                    <a:schemeClr val="tx1"/>
                  </a:solidFill>
                  <a:latin typeface="Arial Narrow" pitchFamily="34" charset="0"/>
                </a:defRPr>
              </a:lvl4pPr>
              <a:lvl5pPr marL="2057400" indent="-228600">
                <a:defRPr sz="4000">
                  <a:solidFill>
                    <a:schemeClr val="tx1"/>
                  </a:solidFill>
                  <a:latin typeface="Arial Narrow" pitchFamily="34" charset="0"/>
                </a:defRPr>
              </a:lvl5pPr>
              <a:lvl6pPr marL="2514600" indent="-228600" eaLnBrk="0" fontAlgn="base" hangingPunct="0">
                <a:spcBef>
                  <a:spcPct val="0"/>
                </a:spcBef>
                <a:spcAft>
                  <a:spcPct val="0"/>
                </a:spcAft>
                <a:defRPr sz="4000">
                  <a:solidFill>
                    <a:schemeClr val="tx1"/>
                  </a:solidFill>
                  <a:latin typeface="Arial Narrow" pitchFamily="34" charset="0"/>
                </a:defRPr>
              </a:lvl6pPr>
              <a:lvl7pPr marL="2971800" indent="-228600" eaLnBrk="0" fontAlgn="base" hangingPunct="0">
                <a:spcBef>
                  <a:spcPct val="0"/>
                </a:spcBef>
                <a:spcAft>
                  <a:spcPct val="0"/>
                </a:spcAft>
                <a:defRPr sz="4000">
                  <a:solidFill>
                    <a:schemeClr val="tx1"/>
                  </a:solidFill>
                  <a:latin typeface="Arial Narrow" pitchFamily="34" charset="0"/>
                </a:defRPr>
              </a:lvl7pPr>
              <a:lvl8pPr marL="3429000" indent="-228600" eaLnBrk="0" fontAlgn="base" hangingPunct="0">
                <a:spcBef>
                  <a:spcPct val="0"/>
                </a:spcBef>
                <a:spcAft>
                  <a:spcPct val="0"/>
                </a:spcAft>
                <a:defRPr sz="4000">
                  <a:solidFill>
                    <a:schemeClr val="tx1"/>
                  </a:solidFill>
                  <a:latin typeface="Arial Narrow" pitchFamily="34" charset="0"/>
                </a:defRPr>
              </a:lvl8pPr>
              <a:lvl9pPr marL="3886200" indent="-228600" eaLnBrk="0" fontAlgn="base" hangingPunct="0">
                <a:spcBef>
                  <a:spcPct val="0"/>
                </a:spcBef>
                <a:spcAft>
                  <a:spcPct val="0"/>
                </a:spcAft>
                <a:defRPr sz="4000">
                  <a:solidFill>
                    <a:schemeClr val="tx1"/>
                  </a:solidFill>
                  <a:latin typeface="Arial Narrow" pitchFamily="34" charset="0"/>
                </a:defRPr>
              </a:lvl9pPr>
            </a:lstStyle>
            <a:p>
              <a:endParaRPr lang="de-DE" altLang="de-DE" sz="3333"/>
            </a:p>
          </p:txBody>
        </p:sp>
      </p:grpSp>
      <p:sp>
        <p:nvSpPr>
          <p:cNvPr id="2" name="Rechteck 1"/>
          <p:cNvSpPr/>
          <p:nvPr/>
        </p:nvSpPr>
        <p:spPr>
          <a:xfrm>
            <a:off x="1219729" y="1761926"/>
            <a:ext cx="6461125" cy="323165"/>
          </a:xfrm>
          <a:prstGeom prst="rect">
            <a:avLst/>
          </a:prstGeom>
        </p:spPr>
        <p:txBody>
          <a:bodyPr wrap="square">
            <a:spAutoFit/>
          </a:bodyPr>
          <a:lstStyle/>
          <a:p>
            <a:pPr algn="ctr">
              <a:spcBef>
                <a:spcPct val="40000"/>
              </a:spcBef>
            </a:pPr>
            <a:r>
              <a:rPr lang="en-US" altLang="de-DE" sz="1500" b="1" dirty="0" err="1">
                <a:latin typeface="Arial" charset="0"/>
              </a:rPr>
              <a:t>Projektgruppe</a:t>
            </a:r>
            <a:r>
              <a:rPr lang="en-US" altLang="de-DE" sz="1500" b="1" dirty="0">
                <a:latin typeface="Arial" charset="0"/>
              </a:rPr>
              <a:t> </a:t>
            </a:r>
            <a:r>
              <a:rPr lang="en-US" altLang="de-DE" sz="1500" b="1" dirty="0" err="1">
                <a:latin typeface="Arial" charset="0"/>
              </a:rPr>
              <a:t>Hochschulentwicklung</a:t>
            </a:r>
            <a:r>
              <a:rPr lang="en-US" altLang="de-DE" sz="1500" b="1" dirty="0">
                <a:latin typeface="Arial" charset="0"/>
              </a:rPr>
              <a:t> </a:t>
            </a:r>
            <a:r>
              <a:rPr lang="en-US" altLang="de-DE" sz="1500" b="1" dirty="0" err="1">
                <a:latin typeface="Arial" charset="0"/>
              </a:rPr>
              <a:t>beim</a:t>
            </a:r>
            <a:r>
              <a:rPr lang="en-US" altLang="de-DE" sz="1500" b="1" dirty="0">
                <a:latin typeface="Arial" charset="0"/>
              </a:rPr>
              <a:t> VDI BV Bay NO</a:t>
            </a:r>
            <a:endParaRPr lang="en-US" altLang="de-DE" sz="2333" dirty="0">
              <a:latin typeface="Arial" charset="0"/>
            </a:endParaRPr>
          </a:p>
        </p:txBody>
      </p:sp>
      <p:sp>
        <p:nvSpPr>
          <p:cNvPr id="8" name="Rechteck 7"/>
          <p:cNvSpPr/>
          <p:nvPr/>
        </p:nvSpPr>
        <p:spPr bwMode="auto">
          <a:xfrm>
            <a:off x="3051980" y="5213627"/>
            <a:ext cx="974480" cy="318784"/>
          </a:xfrm>
          <a:prstGeom prst="rect">
            <a:avLst/>
          </a:prstGeom>
          <a:solidFill>
            <a:schemeClr val="bg1"/>
          </a:solidFill>
          <a:ln w="28575" cap="flat" cmpd="sng" algn="ctr">
            <a:solidFill>
              <a:schemeClr val="bg1"/>
            </a:solidFill>
            <a:prstDash val="solid"/>
            <a:round/>
            <a:headEnd type="none" w="med" len="med"/>
            <a:tailEnd type="triangle" w="med" len="med"/>
          </a:ln>
          <a:effectLst/>
        </p:spPr>
        <p:txBody>
          <a:bodyPr vert="horz" wrap="none" lIns="76200" tIns="38100" rIns="76200" bIns="38100" numCol="1" rtlCol="0" anchor="ctr" anchorCtr="0" compatLnSpc="1">
            <a:prstTxWarp prst="textNoShape">
              <a:avLst/>
            </a:prstTxWarp>
          </a:bodyPr>
          <a:lstStyle/>
          <a:p>
            <a:pPr defTabSz="761970" eaLnBrk="0" fontAlgn="base" hangingPunct="0">
              <a:spcBef>
                <a:spcPct val="0"/>
              </a:spcBef>
              <a:spcAft>
                <a:spcPct val="0"/>
              </a:spcAft>
            </a:pPr>
            <a:endParaRPr lang="de-DE" sz="3333">
              <a:latin typeface="Arial Narrow" pitchFamily="34" charset="0"/>
            </a:endParaRPr>
          </a:p>
        </p:txBody>
      </p:sp>
      <p:sp>
        <p:nvSpPr>
          <p:cNvPr id="3" name="Rechteck 2"/>
          <p:cNvSpPr/>
          <p:nvPr/>
        </p:nvSpPr>
        <p:spPr>
          <a:xfrm>
            <a:off x="2279526" y="2465710"/>
            <a:ext cx="4725458" cy="707886"/>
          </a:xfrm>
          <a:prstGeom prst="rect">
            <a:avLst/>
          </a:prstGeom>
        </p:spPr>
        <p:txBody>
          <a:bodyPr wrap="square">
            <a:spAutoFit/>
          </a:bodyPr>
          <a:lstStyle/>
          <a:p>
            <a:r>
              <a:rPr lang="de-DE" sz="2000" b="1" dirty="0">
                <a:solidFill>
                  <a:schemeClr val="accent1">
                    <a:lumMod val="75000"/>
                  </a:schemeClr>
                </a:solidFill>
                <a:hlinkClick r:id="rId5"/>
              </a:rPr>
              <a:t>PG-Hochschulentwicklung.bv-bno@vdi.de</a:t>
            </a:r>
            <a:endParaRPr lang="de-DE" sz="2000" b="1" dirty="0">
              <a:solidFill>
                <a:schemeClr val="accent1">
                  <a:lumMod val="75000"/>
                </a:schemeClr>
              </a:solidFill>
            </a:endParaRPr>
          </a:p>
        </p:txBody>
      </p:sp>
    </p:spTree>
  </p:cSld>
  <p:clrMapOvr>
    <a:masterClrMapping/>
  </p:clrMapOvr>
  <p:transition spd="med">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CCACF-F004-4732-B354-4736C3E05B3D}"/>
              </a:ext>
            </a:extLst>
          </p:cNvPr>
          <p:cNvSpPr>
            <a:spLocks noGrp="1"/>
          </p:cNvSpPr>
          <p:nvPr>
            <p:ph type="title"/>
          </p:nvPr>
        </p:nvSpPr>
        <p:spPr/>
        <p:txBody>
          <a:bodyPr/>
          <a:lstStyle/>
          <a:p>
            <a:r>
              <a:rPr lang="de-DE" dirty="0"/>
              <a:t>Tagesordnung</a:t>
            </a:r>
          </a:p>
        </p:txBody>
      </p:sp>
      <p:sp>
        <p:nvSpPr>
          <p:cNvPr id="3" name="Textplatzhalter 2">
            <a:extLst>
              <a:ext uri="{FF2B5EF4-FFF2-40B4-BE49-F238E27FC236}">
                <a16:creationId xmlns:a16="http://schemas.microsoft.com/office/drawing/2014/main" id="{E11E5580-047F-4B8D-9048-D4445CF80A56}"/>
              </a:ext>
            </a:extLst>
          </p:cNvPr>
          <p:cNvSpPr>
            <a:spLocks noGrp="1"/>
          </p:cNvSpPr>
          <p:nvPr>
            <p:ph type="body" sz="quarter" idx="16"/>
          </p:nvPr>
        </p:nvSpPr>
        <p:spPr>
          <a:xfrm>
            <a:off x="1440000" y="644400"/>
            <a:ext cx="6729275" cy="199285"/>
          </a:xfrm>
        </p:spPr>
        <p:txBody>
          <a:bodyPr/>
          <a:lstStyle/>
          <a:p>
            <a:r>
              <a:rPr lang="de-DE" dirty="0"/>
              <a:t>Mitgliederversammlung BV-Bayern Nordost e.V. am 11.04.2025</a:t>
            </a:r>
          </a:p>
        </p:txBody>
      </p:sp>
      <p:sp>
        <p:nvSpPr>
          <p:cNvPr id="4" name="Fußzeilenplatzhalter 3">
            <a:extLst>
              <a:ext uri="{FF2B5EF4-FFF2-40B4-BE49-F238E27FC236}">
                <a16:creationId xmlns:a16="http://schemas.microsoft.com/office/drawing/2014/main" id="{956579D1-5CC9-4FB2-B041-32ADC672D7D5}"/>
              </a:ext>
            </a:extLst>
          </p:cNvPr>
          <p:cNvSpPr>
            <a:spLocks noGrp="1"/>
          </p:cNvSpPr>
          <p:nvPr>
            <p:ph type="ftr" sz="quarter" idx="3"/>
          </p:nvPr>
        </p:nvSpPr>
        <p:spPr/>
        <p:txBody>
          <a:bodyPr/>
          <a:lstStyle/>
          <a:p>
            <a:r>
              <a:rPr lang="de-DE" dirty="0"/>
              <a:t>Mitgliederversammlung 2025 des VDI-BV-Bayern Nordost e.V.</a:t>
            </a:r>
          </a:p>
        </p:txBody>
      </p:sp>
      <p:sp>
        <p:nvSpPr>
          <p:cNvPr id="5" name="Datumsplatzhalter 4">
            <a:extLst>
              <a:ext uri="{FF2B5EF4-FFF2-40B4-BE49-F238E27FC236}">
                <a16:creationId xmlns:a16="http://schemas.microsoft.com/office/drawing/2014/main" id="{4DFE67DF-593F-411C-8F15-597F2C878AB4}"/>
              </a:ext>
            </a:extLst>
          </p:cNvPr>
          <p:cNvSpPr>
            <a:spLocks noGrp="1"/>
          </p:cNvSpPr>
          <p:nvPr>
            <p:ph type="dt" sz="half" idx="13"/>
          </p:nvPr>
        </p:nvSpPr>
        <p:spPr/>
        <p:txBody>
          <a:bodyPr/>
          <a:lstStyle/>
          <a:p>
            <a:fld id="{C0EB2BD5-2ED6-4E8B-A64B-EB5CBB9A86C2}" type="datetime1">
              <a:rPr lang="de-DE" sz="900" smtClean="0"/>
              <a:t>11.04.2025</a:t>
            </a:fld>
            <a:endParaRPr lang="de-DE" sz="900" dirty="0"/>
          </a:p>
        </p:txBody>
      </p:sp>
      <p:sp>
        <p:nvSpPr>
          <p:cNvPr id="6" name="Inhaltsplatzhalter 5">
            <a:extLst>
              <a:ext uri="{FF2B5EF4-FFF2-40B4-BE49-F238E27FC236}">
                <a16:creationId xmlns:a16="http://schemas.microsoft.com/office/drawing/2014/main" id="{4CC111E2-C88F-41C2-9436-62BCA271E107}"/>
              </a:ext>
            </a:extLst>
          </p:cNvPr>
          <p:cNvSpPr>
            <a:spLocks noGrp="1"/>
          </p:cNvSpPr>
          <p:nvPr>
            <p:ph sz="quarter" idx="19"/>
          </p:nvPr>
        </p:nvSpPr>
        <p:spPr>
          <a:xfrm>
            <a:off x="2675468" y="1575554"/>
            <a:ext cx="5493807" cy="3495045"/>
          </a:xfrm>
        </p:spPr>
        <p:txBody>
          <a:bodyPr>
            <a:normAutofit fontScale="70000" lnSpcReduction="20000"/>
          </a:bodyPr>
          <a:lstStyle/>
          <a:p>
            <a:r>
              <a:rPr lang="de-DE" dirty="0"/>
              <a:t>Begrüßung und Feststellung der Beschlussfähigkeit</a:t>
            </a:r>
          </a:p>
          <a:p>
            <a:r>
              <a:rPr lang="de-DE" dirty="0"/>
              <a:t>Genehmigung des Protokolls vom 19.04.2024 und der diesjährigen Tagesordnung</a:t>
            </a:r>
          </a:p>
          <a:p>
            <a:r>
              <a:rPr lang="de-DE" dirty="0"/>
              <a:t>Bericht des Vorsitzenden</a:t>
            </a:r>
          </a:p>
          <a:p>
            <a:r>
              <a:rPr lang="de-DE" dirty="0"/>
              <a:t>Bericht des Schatzmeisters über das Rechnungsjahr 2024 und den Haushaltsplan 2025</a:t>
            </a:r>
          </a:p>
          <a:p>
            <a:r>
              <a:rPr lang="de-DE" dirty="0"/>
              <a:t>Bericht der Rechnungsprüfer</a:t>
            </a:r>
          </a:p>
          <a:p>
            <a:r>
              <a:rPr lang="de-DE" dirty="0"/>
              <a:t>Aktivitäten der Netzwerke</a:t>
            </a:r>
          </a:p>
          <a:p>
            <a:r>
              <a:rPr lang="de-DE" dirty="0"/>
              <a:t>Aktivitäten der Bezirksgruppen</a:t>
            </a:r>
          </a:p>
          <a:p>
            <a:r>
              <a:rPr lang="de-DE" dirty="0"/>
              <a:t>Aktivitäten der Frauen im Ingenieurberuf</a:t>
            </a:r>
          </a:p>
          <a:p>
            <a:endParaRPr lang="de-DE" dirty="0"/>
          </a:p>
          <a:p>
            <a:endParaRPr lang="de-DE" dirty="0">
              <a:highlight>
                <a:srgbClr val="FFFF00"/>
              </a:highlight>
            </a:endParaRPr>
          </a:p>
          <a:p>
            <a:endParaRPr lang="de-DE" dirty="0"/>
          </a:p>
        </p:txBody>
      </p:sp>
    </p:spTree>
    <p:extLst>
      <p:ext uri="{BB962C8B-B14F-4D97-AF65-F5344CB8AC3E}">
        <p14:creationId xmlns:p14="http://schemas.microsoft.com/office/powerpoint/2010/main" val="2138671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F45B71B-FAF9-4A36-A334-30B4764FB3B1}"/>
              </a:ext>
            </a:extLst>
          </p:cNvPr>
          <p:cNvSpPr>
            <a:spLocks noGrp="1"/>
          </p:cNvSpPr>
          <p:nvPr>
            <p:ph type="body" sz="quarter" idx="13"/>
          </p:nvPr>
        </p:nvSpPr>
        <p:spPr>
          <a:xfrm>
            <a:off x="1382906" y="1740503"/>
            <a:ext cx="5455700" cy="2703445"/>
          </a:xfrm>
        </p:spPr>
        <p:txBody>
          <a:bodyPr/>
          <a:lstStyle/>
          <a:p>
            <a:pPr>
              <a:lnSpc>
                <a:spcPct val="107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Dipl.-Ing. (FH) Martin Althammer</a:t>
            </a:r>
          </a:p>
          <a:p>
            <a:pPr>
              <a:lnSpc>
                <a:spcPct val="107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Dipl.-Ing. (Univ.) Claus Gaile</a:t>
            </a:r>
          </a:p>
          <a:p>
            <a:pPr>
              <a:lnSpc>
                <a:spcPct val="107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Dipl.-Ing. Edgar </a:t>
            </a:r>
            <a:r>
              <a:rPr lang="de-DE" sz="2800" kern="100" dirty="0" err="1">
                <a:effectLst/>
                <a:latin typeface="Aptos" panose="020B0004020202020204" pitchFamily="34" charset="0"/>
                <a:ea typeface="Aptos" panose="020B0004020202020204" pitchFamily="34" charset="0"/>
                <a:cs typeface="Times New Roman" panose="02020603050405020304" pitchFamily="18" charset="0"/>
              </a:rPr>
              <a:t>Görl</a:t>
            </a:r>
            <a:endParaRPr lang="de-DE"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Dipl.-Ing. Stefan Meyer</a:t>
            </a:r>
          </a:p>
          <a:p>
            <a:pPr>
              <a:lnSpc>
                <a:spcPct val="107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Prof. Dr.-Ing. Karl-Ernst Wirth</a:t>
            </a:r>
          </a:p>
        </p:txBody>
      </p:sp>
      <p:sp>
        <p:nvSpPr>
          <p:cNvPr id="2" name="Titel 1">
            <a:extLst>
              <a:ext uri="{FF2B5EF4-FFF2-40B4-BE49-F238E27FC236}">
                <a16:creationId xmlns:a16="http://schemas.microsoft.com/office/drawing/2014/main" id="{52618D59-75EC-4460-B590-9F0D0C27714B}"/>
              </a:ext>
            </a:extLst>
          </p:cNvPr>
          <p:cNvSpPr>
            <a:spLocks noGrp="1"/>
          </p:cNvSpPr>
          <p:nvPr>
            <p:ph type="title"/>
          </p:nvPr>
        </p:nvSpPr>
        <p:spPr/>
        <p:txBody>
          <a:bodyPr/>
          <a:lstStyle/>
          <a:p>
            <a:pPr algn="ctr"/>
            <a:r>
              <a:rPr lang="de-DE" dirty="0"/>
              <a:t>25 Jahre VDI-Mitgliedschaft</a:t>
            </a:r>
          </a:p>
        </p:txBody>
      </p:sp>
      <p:sp>
        <p:nvSpPr>
          <p:cNvPr id="4" name="Datumsplatzhalter 3">
            <a:extLst>
              <a:ext uri="{FF2B5EF4-FFF2-40B4-BE49-F238E27FC236}">
                <a16:creationId xmlns:a16="http://schemas.microsoft.com/office/drawing/2014/main" id="{430DAABF-E6BC-4684-8E5C-D2F3BE3F913A}"/>
              </a:ext>
            </a:extLst>
          </p:cNvPr>
          <p:cNvSpPr>
            <a:spLocks noGrp="1"/>
          </p:cNvSpPr>
          <p:nvPr>
            <p:ph type="dt" sz="half" idx="17"/>
          </p:nvPr>
        </p:nvSpPr>
        <p:spPr/>
        <p:txBody>
          <a:bodyPr/>
          <a:lstStyle/>
          <a:p>
            <a:pPr fontAlgn="base">
              <a:spcBef>
                <a:spcPct val="0"/>
              </a:spcBef>
              <a:spcAft>
                <a:spcPct val="0"/>
              </a:spcAft>
            </a:pPr>
            <a:fld id="{2DAC09A4-06A4-4401-9576-7FDF65F16496}" type="datetime1">
              <a:rPr lang="de-DE" smtClean="0"/>
              <a:t>11.04.2025</a:t>
            </a:fld>
            <a:endParaRPr lang="de-DE" dirty="0"/>
          </a:p>
        </p:txBody>
      </p:sp>
      <p:sp>
        <p:nvSpPr>
          <p:cNvPr id="5" name="Fußzeilenplatzhalter 4">
            <a:extLst>
              <a:ext uri="{FF2B5EF4-FFF2-40B4-BE49-F238E27FC236}">
                <a16:creationId xmlns:a16="http://schemas.microsoft.com/office/drawing/2014/main" id="{C1127D2B-4C2D-4205-9470-6A966575BA50}"/>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1D7023E2-26F4-4DBD-B806-8AF0A8B54BAC}"/>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60</a:t>
            </a:fld>
            <a:r>
              <a:rPr lang="de-DE"/>
              <a:t> /</a:t>
            </a:r>
            <a:endParaRPr lang="de-DE" dirty="0"/>
          </a:p>
        </p:txBody>
      </p:sp>
    </p:spTree>
    <p:extLst>
      <p:ext uri="{BB962C8B-B14F-4D97-AF65-F5344CB8AC3E}">
        <p14:creationId xmlns:p14="http://schemas.microsoft.com/office/powerpoint/2010/main" val="3724300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F45B71B-FAF9-4A36-A334-30B4764FB3B1}"/>
              </a:ext>
            </a:extLst>
          </p:cNvPr>
          <p:cNvSpPr>
            <a:spLocks noGrp="1"/>
          </p:cNvSpPr>
          <p:nvPr>
            <p:ph type="body" sz="quarter" idx="13"/>
          </p:nvPr>
        </p:nvSpPr>
        <p:spPr>
          <a:xfrm>
            <a:off x="957000" y="1614990"/>
            <a:ext cx="2773487" cy="3332159"/>
          </a:xfrm>
        </p:spPr>
        <p:txBody>
          <a:bodyPr/>
          <a:lstStyle/>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Wilhelm </a:t>
            </a:r>
            <a:r>
              <a:rPr lang="de-DE" kern="100" dirty="0" err="1">
                <a:effectLst/>
                <a:latin typeface="Aptos" panose="020B0004020202020204" pitchFamily="34" charset="0"/>
                <a:ea typeface="Aptos" panose="020B0004020202020204" pitchFamily="34" charset="0"/>
                <a:cs typeface="Times New Roman" panose="02020603050405020304" pitchFamily="18" charset="0"/>
              </a:rPr>
              <a:t>Breindl</a:t>
            </a:r>
            <a:endParaRPr lang="de-DE"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(FH) Dieter Brückner</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Prof. Dr. Rainer Buchholz</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Gerald Buer</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Joachim Donhauser</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(Univ.) Gerhard </a:t>
            </a:r>
            <a:r>
              <a:rPr lang="de-DE" kern="100" dirty="0" err="1">
                <a:effectLst/>
                <a:latin typeface="Aptos" panose="020B0004020202020204" pitchFamily="34" charset="0"/>
                <a:ea typeface="Aptos" panose="020B0004020202020204" pitchFamily="34" charset="0"/>
                <a:cs typeface="Times New Roman" panose="02020603050405020304" pitchFamily="18" charset="0"/>
              </a:rPr>
              <a:t>Handl</a:t>
            </a:r>
            <a:endParaRPr lang="de-DE"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Dr.-Ing. Gerhard </a:t>
            </a:r>
            <a:r>
              <a:rPr lang="de-DE" kern="100" dirty="0" err="1">
                <a:effectLst/>
                <a:latin typeface="Aptos" panose="020B0004020202020204" pitchFamily="34" charset="0"/>
                <a:ea typeface="Aptos" panose="020B0004020202020204" pitchFamily="34" charset="0"/>
                <a:cs typeface="Times New Roman" panose="02020603050405020304" pitchFamily="18" charset="0"/>
              </a:rPr>
              <a:t>Hartfeld</a:t>
            </a:r>
            <a:endParaRPr lang="de-DE"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Dr.-Ing. Ulrich Holzwarth</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(FH) Horst Jäger</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Achim Knebel</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Dipl.-Wirt.-Ing. (FH) Udo Kühnl</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(FH) Bernhard Leicht</a:t>
            </a:r>
          </a:p>
          <a:p>
            <a:pPr>
              <a:lnSpc>
                <a:spcPct val="100000"/>
              </a:lnSpc>
              <a:buNone/>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(FH) Karlheinz Lindner</a:t>
            </a:r>
          </a:p>
          <a:p>
            <a:pPr>
              <a:lnSpc>
                <a:spcPct val="100000"/>
              </a:lnSpc>
            </a:pPr>
            <a:r>
              <a:rPr lang="de-DE" kern="100" dirty="0">
                <a:effectLst/>
                <a:latin typeface="Aptos" panose="020B0004020202020204" pitchFamily="34" charset="0"/>
                <a:ea typeface="Aptos" panose="020B0004020202020204" pitchFamily="34" charset="0"/>
                <a:cs typeface="Times New Roman" panose="02020603050405020304" pitchFamily="18" charset="0"/>
              </a:rPr>
              <a:t>Dipl.-Ing. (Univ.) Stephan Loesch</a:t>
            </a:r>
          </a:p>
          <a:p>
            <a:endParaRPr lang="de-DE" sz="1100" dirty="0"/>
          </a:p>
        </p:txBody>
      </p:sp>
      <p:sp>
        <p:nvSpPr>
          <p:cNvPr id="2" name="Titel 1">
            <a:extLst>
              <a:ext uri="{FF2B5EF4-FFF2-40B4-BE49-F238E27FC236}">
                <a16:creationId xmlns:a16="http://schemas.microsoft.com/office/drawing/2014/main" id="{52618D59-75EC-4460-B590-9F0D0C27714B}"/>
              </a:ext>
            </a:extLst>
          </p:cNvPr>
          <p:cNvSpPr>
            <a:spLocks noGrp="1"/>
          </p:cNvSpPr>
          <p:nvPr>
            <p:ph type="title"/>
          </p:nvPr>
        </p:nvSpPr>
        <p:spPr/>
        <p:txBody>
          <a:bodyPr/>
          <a:lstStyle/>
          <a:p>
            <a:pPr algn="ctr"/>
            <a:r>
              <a:rPr lang="de-DE" dirty="0"/>
              <a:t>40 Jahre VDI-Mitgliedschaft</a:t>
            </a:r>
          </a:p>
        </p:txBody>
      </p:sp>
      <p:sp>
        <p:nvSpPr>
          <p:cNvPr id="4" name="Datumsplatzhalter 3">
            <a:extLst>
              <a:ext uri="{FF2B5EF4-FFF2-40B4-BE49-F238E27FC236}">
                <a16:creationId xmlns:a16="http://schemas.microsoft.com/office/drawing/2014/main" id="{430DAABF-E6BC-4684-8E5C-D2F3BE3F913A}"/>
              </a:ext>
            </a:extLst>
          </p:cNvPr>
          <p:cNvSpPr>
            <a:spLocks noGrp="1"/>
          </p:cNvSpPr>
          <p:nvPr>
            <p:ph type="dt" sz="half" idx="17"/>
          </p:nvPr>
        </p:nvSpPr>
        <p:spPr/>
        <p:txBody>
          <a:bodyPr/>
          <a:lstStyle/>
          <a:p>
            <a:pPr fontAlgn="base">
              <a:spcBef>
                <a:spcPct val="0"/>
              </a:spcBef>
              <a:spcAft>
                <a:spcPct val="0"/>
              </a:spcAft>
            </a:pPr>
            <a:fld id="{2DAC09A4-06A4-4401-9576-7FDF65F16496}" type="datetime1">
              <a:rPr lang="de-DE" smtClean="0"/>
              <a:t>11.04.2025</a:t>
            </a:fld>
            <a:endParaRPr lang="de-DE" dirty="0"/>
          </a:p>
        </p:txBody>
      </p:sp>
      <p:sp>
        <p:nvSpPr>
          <p:cNvPr id="5" name="Fußzeilenplatzhalter 4">
            <a:extLst>
              <a:ext uri="{FF2B5EF4-FFF2-40B4-BE49-F238E27FC236}">
                <a16:creationId xmlns:a16="http://schemas.microsoft.com/office/drawing/2014/main" id="{C1127D2B-4C2D-4205-9470-6A966575BA50}"/>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1D7023E2-26F4-4DBD-B806-8AF0A8B54BAC}"/>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61</a:t>
            </a:fld>
            <a:r>
              <a:rPr lang="de-DE"/>
              <a:t> /</a:t>
            </a:r>
            <a:endParaRPr lang="de-DE" dirty="0"/>
          </a:p>
        </p:txBody>
      </p:sp>
      <p:sp>
        <p:nvSpPr>
          <p:cNvPr id="7" name="Textfeld 6">
            <a:extLst>
              <a:ext uri="{FF2B5EF4-FFF2-40B4-BE49-F238E27FC236}">
                <a16:creationId xmlns:a16="http://schemas.microsoft.com/office/drawing/2014/main" id="{AC7455A9-93CF-BCAA-8EBC-05E410AA47A8}"/>
              </a:ext>
            </a:extLst>
          </p:cNvPr>
          <p:cNvSpPr txBox="1"/>
          <p:nvPr/>
        </p:nvSpPr>
        <p:spPr>
          <a:xfrm>
            <a:off x="4906617" y="1573212"/>
            <a:ext cx="3505200" cy="2520562"/>
          </a:xfrm>
          <a:prstGeom prst="rect">
            <a:avLst/>
          </a:prstGeom>
        </p:spPr>
        <p:txBody>
          <a:bodyPr vert="horz" wrap="square" lIns="0" tIns="0" rIns="0" bIns="0" rtlCol="0" anchor="t">
            <a:spAutoFit/>
          </a:bodyPr>
          <a:lstStyle/>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Dipl.-Ing. (FH) Walter Neumann</a:t>
            </a: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Dipl.-Ing. Bernd Quandt</a:t>
            </a: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Dipl.-Ing. Wolfgang </a:t>
            </a:r>
            <a:r>
              <a:rPr lang="de-DE" sz="14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Riederauer</a:t>
            </a:r>
            <a:endPar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Dipl.-Ing. (Univ.) Reinhold </a:t>
            </a:r>
            <a:r>
              <a:rPr lang="de-DE" sz="14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Roethenbacher</a:t>
            </a:r>
            <a:endPar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Dipl.-Ing. (FH) Achim Rosbach</a:t>
            </a: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Dipl.-Ing. (FH) Peter Ruck</a:t>
            </a: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Dipl.-Ing. Gerrit </a:t>
            </a:r>
            <a:r>
              <a:rPr lang="de-DE" sz="14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Struß</a:t>
            </a:r>
            <a:endPar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Ing. Michele Vitalini</a:t>
            </a: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Dipl.-Ing. (FH) Gerhard Voigt</a:t>
            </a:r>
          </a:p>
          <a:p>
            <a:pPr>
              <a:lnSpc>
                <a:spcPct val="107000"/>
              </a:lnSpc>
              <a:buNone/>
            </a:pPr>
            <a:r>
              <a:rPr lang="de-DE"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Dr.-Ing. Michael Weinhold</a:t>
            </a:r>
          </a:p>
          <a:p>
            <a:pPr>
              <a:buNone/>
            </a:pPr>
            <a:r>
              <a:rPr lang="de-DE" sz="14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Dr.-Ing. Georg Christian </a:t>
            </a:r>
            <a:r>
              <a:rPr lang="de-DE" sz="14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Wiehn</a:t>
            </a:r>
            <a:endParaRPr lang="de-DE" sz="1400" b="1" dirty="0">
              <a:solidFill>
                <a:srgbClr val="000000"/>
              </a:solidFill>
            </a:endParaRPr>
          </a:p>
        </p:txBody>
      </p:sp>
    </p:spTree>
    <p:extLst>
      <p:ext uri="{BB962C8B-B14F-4D97-AF65-F5344CB8AC3E}">
        <p14:creationId xmlns:p14="http://schemas.microsoft.com/office/powerpoint/2010/main" val="4212998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4685B25-4E9D-4BB2-9DFB-6240F222E217}"/>
              </a:ext>
            </a:extLst>
          </p:cNvPr>
          <p:cNvSpPr>
            <a:spLocks noGrp="1"/>
          </p:cNvSpPr>
          <p:nvPr>
            <p:ph type="body" sz="quarter" idx="13"/>
          </p:nvPr>
        </p:nvSpPr>
        <p:spPr>
          <a:xfrm>
            <a:off x="599192" y="1071045"/>
            <a:ext cx="7483806" cy="204477"/>
          </a:xfrm>
        </p:spPr>
        <p:txBody>
          <a:bodyPr/>
          <a:lstStyle/>
          <a:p>
            <a:pPr>
              <a:buClr>
                <a:schemeClr val="accent2"/>
              </a:buClr>
            </a:pPr>
            <a:r>
              <a:rPr lang="de-DE" sz="1800" b="1" dirty="0"/>
              <a:t>Herr Ikinger stellt den Antrag auf Genehmigung des Jahresabschlusses</a:t>
            </a:r>
          </a:p>
        </p:txBody>
      </p:sp>
      <p:sp>
        <p:nvSpPr>
          <p:cNvPr id="2" name="Titel 1">
            <a:extLst>
              <a:ext uri="{FF2B5EF4-FFF2-40B4-BE49-F238E27FC236}">
                <a16:creationId xmlns:a16="http://schemas.microsoft.com/office/drawing/2014/main" id="{21A5EE0E-A570-4BBC-BD6C-A706A611C282}"/>
              </a:ext>
            </a:extLst>
          </p:cNvPr>
          <p:cNvSpPr>
            <a:spLocks noGrp="1"/>
          </p:cNvSpPr>
          <p:nvPr>
            <p:ph type="title"/>
          </p:nvPr>
        </p:nvSpPr>
        <p:spPr>
          <a:xfrm>
            <a:off x="576000" y="561182"/>
            <a:ext cx="7603889" cy="384721"/>
          </a:xfrm>
        </p:spPr>
        <p:txBody>
          <a:bodyPr/>
          <a:lstStyle/>
          <a:p>
            <a:r>
              <a:rPr lang="de-DE" dirty="0"/>
              <a:t>Genehmigung des Jahresabschlusses 2024</a:t>
            </a:r>
          </a:p>
        </p:txBody>
      </p:sp>
      <p:sp>
        <p:nvSpPr>
          <p:cNvPr id="4" name="Datumsplatzhalter 3">
            <a:extLst>
              <a:ext uri="{FF2B5EF4-FFF2-40B4-BE49-F238E27FC236}">
                <a16:creationId xmlns:a16="http://schemas.microsoft.com/office/drawing/2014/main" id="{34956B37-FBBB-4827-908B-CB70869172CF}"/>
              </a:ext>
            </a:extLst>
          </p:cNvPr>
          <p:cNvSpPr>
            <a:spLocks noGrp="1"/>
          </p:cNvSpPr>
          <p:nvPr>
            <p:ph type="dt" sz="half" idx="17"/>
          </p:nvPr>
        </p:nvSpPr>
        <p:spPr/>
        <p:txBody>
          <a:bodyPr/>
          <a:lstStyle/>
          <a:p>
            <a:pPr fontAlgn="base">
              <a:spcBef>
                <a:spcPct val="0"/>
              </a:spcBef>
              <a:spcAft>
                <a:spcPct val="0"/>
              </a:spcAft>
            </a:pPr>
            <a:fld id="{107ACBF8-6D29-43DC-97C8-CDD20436EB09}" type="datetime1">
              <a:rPr lang="de-DE" smtClean="0"/>
              <a:t>11.04.2025</a:t>
            </a:fld>
            <a:endParaRPr lang="de-DE" dirty="0"/>
          </a:p>
        </p:txBody>
      </p:sp>
      <p:sp>
        <p:nvSpPr>
          <p:cNvPr id="5" name="Fußzeilenplatzhalter 4">
            <a:extLst>
              <a:ext uri="{FF2B5EF4-FFF2-40B4-BE49-F238E27FC236}">
                <a16:creationId xmlns:a16="http://schemas.microsoft.com/office/drawing/2014/main" id="{25B05AAE-AA74-4CC1-8C95-9DB5C39321B2}"/>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5645E945-CBCA-4147-8D52-1C6996E69DFA}"/>
              </a:ext>
            </a:extLst>
          </p:cNvPr>
          <p:cNvSpPr>
            <a:spLocks noGrp="1"/>
          </p:cNvSpPr>
          <p:nvPr>
            <p:ph type="sldNum" sz="quarter" idx="4294967295"/>
          </p:nvPr>
        </p:nvSpPr>
        <p:spPr>
          <a:xfrm>
            <a:off x="0" y="0"/>
            <a:ext cx="0" cy="0"/>
          </a:xfrm>
        </p:spPr>
        <p:txBody>
          <a:bodyPr/>
          <a:lstStyle/>
          <a:p>
            <a:pPr fontAlgn="base">
              <a:spcBef>
                <a:spcPct val="0"/>
              </a:spcBef>
              <a:spcAft>
                <a:spcPct val="0"/>
              </a:spcAft>
            </a:pPr>
            <a:endParaRPr lang="de-DE" dirty="0"/>
          </a:p>
        </p:txBody>
      </p:sp>
      <p:sp>
        <p:nvSpPr>
          <p:cNvPr id="9" name="Textfeld 8">
            <a:extLst>
              <a:ext uri="{FF2B5EF4-FFF2-40B4-BE49-F238E27FC236}">
                <a16:creationId xmlns:a16="http://schemas.microsoft.com/office/drawing/2014/main" id="{B526CA6F-B92F-CF5A-D63B-1D21656207C8}"/>
              </a:ext>
            </a:extLst>
          </p:cNvPr>
          <p:cNvSpPr txBox="1"/>
          <p:nvPr/>
        </p:nvSpPr>
        <p:spPr>
          <a:xfrm>
            <a:off x="417443" y="2880389"/>
            <a:ext cx="8199783" cy="553998"/>
          </a:xfrm>
          <a:prstGeom prst="rect">
            <a:avLst/>
          </a:prstGeom>
          <a:noFill/>
        </p:spPr>
        <p:txBody>
          <a:bodyPr wrap="square">
            <a:spAutoFit/>
          </a:bodyPr>
          <a:lstStyle/>
          <a:p>
            <a:r>
              <a:rPr lang="de-DE" sz="3000" b="1" dirty="0">
                <a:latin typeface="+mj-lt"/>
              </a:rPr>
              <a:t>Entlastung des Schatzmeisters und des Vorstandes</a:t>
            </a:r>
          </a:p>
        </p:txBody>
      </p:sp>
      <p:sp>
        <p:nvSpPr>
          <p:cNvPr id="10" name="Textfeld 9">
            <a:extLst>
              <a:ext uri="{FF2B5EF4-FFF2-40B4-BE49-F238E27FC236}">
                <a16:creationId xmlns:a16="http://schemas.microsoft.com/office/drawing/2014/main" id="{11F8AE1D-44CA-B7B9-7278-9B12DE4DC127}"/>
              </a:ext>
            </a:extLst>
          </p:cNvPr>
          <p:cNvSpPr txBox="1"/>
          <p:nvPr/>
        </p:nvSpPr>
        <p:spPr>
          <a:xfrm>
            <a:off x="576000" y="3097934"/>
            <a:ext cx="7673010" cy="1211870"/>
          </a:xfrm>
          <a:prstGeom prst="rect">
            <a:avLst/>
          </a:prstGeom>
        </p:spPr>
        <p:txBody>
          <a:bodyPr vert="horz" wrap="square" lIns="0" tIns="0" rIns="0" bIns="0" rtlCol="0" anchor="t">
            <a:spAutoFit/>
          </a:bodyPr>
          <a:lstStyle/>
          <a:p>
            <a:pPr algn="l">
              <a:lnSpc>
                <a:spcPct val="150000"/>
              </a:lnSpc>
              <a:buClr>
                <a:schemeClr val="bg1"/>
              </a:buClr>
            </a:pPr>
            <a:r>
              <a:rPr lang="de-DE" sz="1800" b="1" dirty="0">
                <a:solidFill>
                  <a:srgbClr val="000000"/>
                </a:solidFill>
                <a:latin typeface="+mn-lt"/>
                <a:cs typeface="+mn-cs"/>
              </a:rPr>
              <a:t> </a:t>
            </a:r>
          </a:p>
          <a:p>
            <a:pPr algn="l">
              <a:lnSpc>
                <a:spcPct val="150000"/>
              </a:lnSpc>
              <a:buClr>
                <a:schemeClr val="bg1"/>
              </a:buClr>
            </a:pPr>
            <a:r>
              <a:rPr lang="de-DE" sz="1800" b="1" dirty="0">
                <a:solidFill>
                  <a:srgbClr val="000000"/>
                </a:solidFill>
                <a:latin typeface="+mn-lt"/>
                <a:cs typeface="+mn-cs"/>
              </a:rPr>
              <a:t>Herr Dr. Kreis / Hr. Busche stellt den Antrag auf Entlastung des Schatzmeisters und des Vorstandes</a:t>
            </a:r>
          </a:p>
        </p:txBody>
      </p:sp>
      <p:sp>
        <p:nvSpPr>
          <p:cNvPr id="12" name="Textfeld 11">
            <a:extLst>
              <a:ext uri="{FF2B5EF4-FFF2-40B4-BE49-F238E27FC236}">
                <a16:creationId xmlns:a16="http://schemas.microsoft.com/office/drawing/2014/main" id="{6B0777B8-AAD6-FADA-E14A-952AACE3322F}"/>
              </a:ext>
            </a:extLst>
          </p:cNvPr>
          <p:cNvSpPr txBox="1"/>
          <p:nvPr/>
        </p:nvSpPr>
        <p:spPr>
          <a:xfrm>
            <a:off x="599192" y="1711711"/>
            <a:ext cx="7265505" cy="706604"/>
          </a:xfrm>
          <a:prstGeom prst="rect">
            <a:avLst/>
          </a:prstGeom>
        </p:spPr>
        <p:txBody>
          <a:bodyPr vert="horz" wrap="square" lIns="0" tIns="0" rIns="0" bIns="0" rtlCol="0" anchor="t">
            <a:spAutoFit/>
          </a:bodyPr>
          <a:lstStyle/>
          <a:p>
            <a:pPr algn="l">
              <a:lnSpc>
                <a:spcPts val="1100"/>
              </a:lnSpc>
              <a:buClr>
                <a:schemeClr val="bg1"/>
              </a:buClr>
            </a:pPr>
            <a:endParaRPr lang="de-DE" sz="2800" b="1" dirty="0">
              <a:solidFill>
                <a:schemeClr val="accent1">
                  <a:lumMod val="75000"/>
                </a:schemeClr>
              </a:solidFill>
              <a:latin typeface="+mn-lt"/>
              <a:cs typeface="+mn-cs"/>
            </a:endParaRPr>
          </a:p>
          <a:p>
            <a:pPr algn="l">
              <a:lnSpc>
                <a:spcPts val="1100"/>
              </a:lnSpc>
              <a:buClr>
                <a:schemeClr val="bg1"/>
              </a:buClr>
            </a:pPr>
            <a:endParaRPr lang="de-DE" sz="3000" b="1" dirty="0">
              <a:solidFill>
                <a:schemeClr val="accent1">
                  <a:lumMod val="75000"/>
                </a:schemeClr>
              </a:solidFill>
              <a:latin typeface="+mj-lt"/>
            </a:endParaRPr>
          </a:p>
          <a:p>
            <a:pPr algn="l">
              <a:lnSpc>
                <a:spcPts val="1100"/>
              </a:lnSpc>
              <a:buClr>
                <a:schemeClr val="bg1"/>
              </a:buClr>
            </a:pPr>
            <a:r>
              <a:rPr lang="de-DE" sz="3000" b="1" dirty="0">
                <a:solidFill>
                  <a:schemeClr val="accent1">
                    <a:lumMod val="75000"/>
                  </a:schemeClr>
                </a:solidFill>
                <a:latin typeface="+mj-lt"/>
                <a:cs typeface="+mn-cs"/>
              </a:rPr>
              <a:t>Genehmigung des Haushaltsplans 2025</a:t>
            </a:r>
          </a:p>
          <a:p>
            <a:pPr algn="l">
              <a:lnSpc>
                <a:spcPts val="1100"/>
              </a:lnSpc>
              <a:buClr>
                <a:schemeClr val="bg1"/>
              </a:buClr>
            </a:pPr>
            <a:endParaRPr lang="de-DE" sz="950" dirty="0">
              <a:solidFill>
                <a:srgbClr val="000000"/>
              </a:solidFill>
            </a:endParaRPr>
          </a:p>
          <a:p>
            <a:pPr algn="l">
              <a:lnSpc>
                <a:spcPts val="1100"/>
              </a:lnSpc>
              <a:buClr>
                <a:schemeClr val="bg1"/>
              </a:buClr>
            </a:pPr>
            <a:endParaRPr lang="de-DE" sz="950" dirty="0">
              <a:solidFill>
                <a:srgbClr val="000000"/>
              </a:solidFill>
              <a:latin typeface="+mn-lt"/>
              <a:cs typeface="+mn-cs"/>
            </a:endParaRPr>
          </a:p>
        </p:txBody>
      </p:sp>
      <p:sp>
        <p:nvSpPr>
          <p:cNvPr id="13" name="Textfeld 12">
            <a:extLst>
              <a:ext uri="{FF2B5EF4-FFF2-40B4-BE49-F238E27FC236}">
                <a16:creationId xmlns:a16="http://schemas.microsoft.com/office/drawing/2014/main" id="{BAD12A9B-2E6D-AB71-E8F6-5ECD1261842E}"/>
              </a:ext>
            </a:extLst>
          </p:cNvPr>
          <p:cNvSpPr txBox="1"/>
          <p:nvPr/>
        </p:nvSpPr>
        <p:spPr>
          <a:xfrm>
            <a:off x="599192" y="2582669"/>
            <a:ext cx="7378148" cy="175048"/>
          </a:xfrm>
          <a:prstGeom prst="rect">
            <a:avLst/>
          </a:prstGeom>
        </p:spPr>
        <p:txBody>
          <a:bodyPr vert="horz" wrap="square" lIns="0" tIns="0" rIns="0" bIns="0" rtlCol="0" anchor="t">
            <a:spAutoFit/>
          </a:bodyPr>
          <a:lstStyle/>
          <a:p>
            <a:pPr algn="l">
              <a:lnSpc>
                <a:spcPts val="1100"/>
              </a:lnSpc>
              <a:buClr>
                <a:schemeClr val="bg1"/>
              </a:buClr>
            </a:pPr>
            <a:r>
              <a:rPr lang="de-DE" sz="1800" dirty="0">
                <a:solidFill>
                  <a:srgbClr val="000000"/>
                </a:solidFill>
                <a:latin typeface="+mn-lt"/>
                <a:cs typeface="+mn-cs"/>
              </a:rPr>
              <a:t>Herr Ikinger stellt den Antrag auf Genehmigung des Haushaltsplans</a:t>
            </a:r>
          </a:p>
        </p:txBody>
      </p:sp>
    </p:spTree>
    <p:extLst>
      <p:ext uri="{BB962C8B-B14F-4D97-AF65-F5344CB8AC3E}">
        <p14:creationId xmlns:p14="http://schemas.microsoft.com/office/powerpoint/2010/main" val="3054257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F45B71B-FAF9-4A36-A334-30B4764FB3B1}"/>
              </a:ext>
            </a:extLst>
          </p:cNvPr>
          <p:cNvSpPr>
            <a:spLocks noGrp="1"/>
          </p:cNvSpPr>
          <p:nvPr>
            <p:ph type="body" sz="quarter" idx="13"/>
          </p:nvPr>
        </p:nvSpPr>
        <p:spPr>
          <a:xfrm>
            <a:off x="1127318" y="1835424"/>
            <a:ext cx="5574970" cy="3269975"/>
          </a:xfrm>
        </p:spPr>
        <p:txBody>
          <a:bodyPr/>
          <a:lstStyle/>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Dipl.-Ing. (FH) Reinhold Bürkel</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Dipl.-Ing. (FH) Peter Busche</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Dipl.-Ing. (FH) Wilhelm Fürst</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Dipl.-Ing. Wolfgang Häuser</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Ing. (grad.) Joachim Hanrieder</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Dr.-Ing. </a:t>
            </a:r>
            <a:r>
              <a:rPr lang="de-DE" sz="1800" kern="100" dirty="0" err="1">
                <a:effectLst/>
                <a:latin typeface="Aptos" panose="020B0004020202020204" pitchFamily="34" charset="0"/>
                <a:ea typeface="Aptos" panose="020B0004020202020204" pitchFamily="34" charset="0"/>
                <a:cs typeface="Times New Roman" panose="02020603050405020304" pitchFamily="18" charset="0"/>
              </a:rPr>
              <a:t>Hirdesh</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K. Khanna</a:t>
            </a:r>
          </a:p>
          <a:p>
            <a:pPr>
              <a:lnSpc>
                <a:spcPct val="107000"/>
              </a:lnSpc>
              <a:spcAft>
                <a:spcPts val="800"/>
              </a:spcAft>
              <a:buNone/>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Prof. Dr.-Ing. Hubert </a:t>
            </a:r>
            <a:r>
              <a:rPr lang="de-DE" sz="1800" kern="100" dirty="0" err="1">
                <a:effectLst/>
                <a:latin typeface="Aptos" panose="020B0004020202020204" pitchFamily="34" charset="0"/>
                <a:ea typeface="Aptos" panose="020B0004020202020204" pitchFamily="34" charset="0"/>
                <a:cs typeface="Times New Roman" panose="02020603050405020304" pitchFamily="18" charset="0"/>
              </a:rPr>
              <a:t>Scheitenberger</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Dipl.-Ing. (FH) Günter Stauber</a:t>
            </a:r>
          </a:p>
        </p:txBody>
      </p:sp>
      <p:sp>
        <p:nvSpPr>
          <p:cNvPr id="2" name="Titel 1">
            <a:extLst>
              <a:ext uri="{FF2B5EF4-FFF2-40B4-BE49-F238E27FC236}">
                <a16:creationId xmlns:a16="http://schemas.microsoft.com/office/drawing/2014/main" id="{52618D59-75EC-4460-B590-9F0D0C27714B}"/>
              </a:ext>
            </a:extLst>
          </p:cNvPr>
          <p:cNvSpPr>
            <a:spLocks noGrp="1"/>
          </p:cNvSpPr>
          <p:nvPr>
            <p:ph type="title"/>
          </p:nvPr>
        </p:nvSpPr>
        <p:spPr/>
        <p:txBody>
          <a:bodyPr/>
          <a:lstStyle/>
          <a:p>
            <a:pPr algn="ctr"/>
            <a:r>
              <a:rPr lang="de-DE" dirty="0"/>
              <a:t>50 Jahre VDI-Mitgliedschaft</a:t>
            </a:r>
          </a:p>
        </p:txBody>
      </p:sp>
      <p:sp>
        <p:nvSpPr>
          <p:cNvPr id="4" name="Datumsplatzhalter 3">
            <a:extLst>
              <a:ext uri="{FF2B5EF4-FFF2-40B4-BE49-F238E27FC236}">
                <a16:creationId xmlns:a16="http://schemas.microsoft.com/office/drawing/2014/main" id="{430DAABF-E6BC-4684-8E5C-D2F3BE3F913A}"/>
              </a:ext>
            </a:extLst>
          </p:cNvPr>
          <p:cNvSpPr>
            <a:spLocks noGrp="1"/>
          </p:cNvSpPr>
          <p:nvPr>
            <p:ph type="dt" sz="half" idx="17"/>
          </p:nvPr>
        </p:nvSpPr>
        <p:spPr/>
        <p:txBody>
          <a:bodyPr/>
          <a:lstStyle/>
          <a:p>
            <a:pPr fontAlgn="base">
              <a:spcBef>
                <a:spcPct val="0"/>
              </a:spcBef>
              <a:spcAft>
                <a:spcPct val="0"/>
              </a:spcAft>
            </a:pPr>
            <a:fld id="{2DAC09A4-06A4-4401-9576-7FDF65F16496}" type="datetime1">
              <a:rPr lang="de-DE" smtClean="0"/>
              <a:t>11.04.2025</a:t>
            </a:fld>
            <a:endParaRPr lang="de-DE" dirty="0"/>
          </a:p>
        </p:txBody>
      </p:sp>
      <p:sp>
        <p:nvSpPr>
          <p:cNvPr id="5" name="Fußzeilenplatzhalter 4">
            <a:extLst>
              <a:ext uri="{FF2B5EF4-FFF2-40B4-BE49-F238E27FC236}">
                <a16:creationId xmlns:a16="http://schemas.microsoft.com/office/drawing/2014/main" id="{C1127D2B-4C2D-4205-9470-6A966575BA50}"/>
              </a:ext>
            </a:extLst>
          </p:cNvPr>
          <p:cNvSpPr>
            <a:spLocks noGrp="1"/>
          </p:cNvSpPr>
          <p:nvPr>
            <p:ph type="ftr" sz="quarter" idx="18"/>
          </p:nvPr>
        </p:nvSpPr>
        <p:spPr/>
        <p:txBody>
          <a:bodyPr/>
          <a:lstStyle/>
          <a:p>
            <a:pPr fontAlgn="base">
              <a:spcBef>
                <a:spcPct val="0"/>
              </a:spcBef>
              <a:spcAft>
                <a:spcPct val="0"/>
              </a:spcAft>
            </a:pPr>
            <a:r>
              <a:rPr lang="de-DE" dirty="0"/>
              <a:t>Mitgliederversammlung 2024 des VDI-BV Bayern Nordost e.V.</a:t>
            </a:r>
          </a:p>
        </p:txBody>
      </p:sp>
      <p:sp>
        <p:nvSpPr>
          <p:cNvPr id="6" name="Foliennummernplatzhalter 5">
            <a:extLst>
              <a:ext uri="{FF2B5EF4-FFF2-40B4-BE49-F238E27FC236}">
                <a16:creationId xmlns:a16="http://schemas.microsoft.com/office/drawing/2014/main" id="{1D7023E2-26F4-4DBD-B806-8AF0A8B54BAC}"/>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63</a:t>
            </a:fld>
            <a:r>
              <a:rPr lang="de-DE"/>
              <a:t> /</a:t>
            </a:r>
            <a:endParaRPr lang="de-DE" dirty="0"/>
          </a:p>
        </p:txBody>
      </p:sp>
    </p:spTree>
    <p:extLst>
      <p:ext uri="{BB962C8B-B14F-4D97-AF65-F5344CB8AC3E}">
        <p14:creationId xmlns:p14="http://schemas.microsoft.com/office/powerpoint/2010/main" val="3583999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F45B71B-FAF9-4A36-A334-30B4764FB3B1}"/>
              </a:ext>
            </a:extLst>
          </p:cNvPr>
          <p:cNvSpPr>
            <a:spLocks noGrp="1"/>
          </p:cNvSpPr>
          <p:nvPr>
            <p:ph type="body" sz="quarter" idx="13"/>
          </p:nvPr>
        </p:nvSpPr>
        <p:spPr>
          <a:xfrm>
            <a:off x="1233819" y="2242688"/>
            <a:ext cx="5574970" cy="2295941"/>
          </a:xfrm>
        </p:spPr>
        <p:txBody>
          <a:bodyPr/>
          <a:lstStyle/>
          <a:p>
            <a:pPr>
              <a:lnSpc>
                <a:spcPct val="150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Dipl.-Ing. (FH) Hermann Daum</a:t>
            </a:r>
          </a:p>
          <a:p>
            <a:pPr>
              <a:lnSpc>
                <a:spcPct val="150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Dr.-Ing. Hermann Finckh</a:t>
            </a:r>
            <a:br>
              <a:rPr lang="de-DE" sz="2800" kern="100" dirty="0">
                <a:effectLst/>
                <a:latin typeface="Aptos" panose="020B0004020202020204" pitchFamily="34" charset="0"/>
                <a:ea typeface="Aptos" panose="020B0004020202020204" pitchFamily="34" charset="0"/>
                <a:cs typeface="Times New Roman" panose="02020603050405020304" pitchFamily="18" charset="0"/>
              </a:rPr>
            </a:br>
            <a:r>
              <a:rPr lang="de-DE" sz="2800" dirty="0">
                <a:effectLst/>
                <a:latin typeface="Aptos" panose="020B0004020202020204" pitchFamily="34" charset="0"/>
                <a:ea typeface="Aptos" panose="020B0004020202020204" pitchFamily="34" charset="0"/>
                <a:cs typeface="Times New Roman" panose="02020603050405020304" pitchFamily="18" charset="0"/>
              </a:rPr>
              <a:t>Dipl.-Ing. Peter </a:t>
            </a:r>
            <a:r>
              <a:rPr lang="de-DE" sz="2800" dirty="0" err="1">
                <a:effectLst/>
                <a:latin typeface="Aptos" panose="020B0004020202020204" pitchFamily="34" charset="0"/>
                <a:ea typeface="Aptos" panose="020B0004020202020204" pitchFamily="34" charset="0"/>
                <a:cs typeface="Times New Roman" panose="02020603050405020304" pitchFamily="18" charset="0"/>
              </a:rPr>
              <a:t>Völger</a:t>
            </a:r>
            <a:endParaRPr lang="de-DE" sz="2800" b="1" dirty="0"/>
          </a:p>
        </p:txBody>
      </p:sp>
      <p:sp>
        <p:nvSpPr>
          <p:cNvPr id="2" name="Titel 1">
            <a:extLst>
              <a:ext uri="{FF2B5EF4-FFF2-40B4-BE49-F238E27FC236}">
                <a16:creationId xmlns:a16="http://schemas.microsoft.com/office/drawing/2014/main" id="{52618D59-75EC-4460-B590-9F0D0C27714B}"/>
              </a:ext>
            </a:extLst>
          </p:cNvPr>
          <p:cNvSpPr>
            <a:spLocks noGrp="1"/>
          </p:cNvSpPr>
          <p:nvPr>
            <p:ph type="title"/>
          </p:nvPr>
        </p:nvSpPr>
        <p:spPr/>
        <p:txBody>
          <a:bodyPr/>
          <a:lstStyle/>
          <a:p>
            <a:pPr algn="ctr"/>
            <a:r>
              <a:rPr lang="de-DE" dirty="0"/>
              <a:t>60 Jahre VDI-Mitgliedschaft</a:t>
            </a:r>
          </a:p>
        </p:txBody>
      </p:sp>
      <p:sp>
        <p:nvSpPr>
          <p:cNvPr id="4" name="Datumsplatzhalter 3">
            <a:extLst>
              <a:ext uri="{FF2B5EF4-FFF2-40B4-BE49-F238E27FC236}">
                <a16:creationId xmlns:a16="http://schemas.microsoft.com/office/drawing/2014/main" id="{430DAABF-E6BC-4684-8E5C-D2F3BE3F913A}"/>
              </a:ext>
            </a:extLst>
          </p:cNvPr>
          <p:cNvSpPr>
            <a:spLocks noGrp="1"/>
          </p:cNvSpPr>
          <p:nvPr>
            <p:ph type="dt" sz="half" idx="17"/>
          </p:nvPr>
        </p:nvSpPr>
        <p:spPr/>
        <p:txBody>
          <a:bodyPr/>
          <a:lstStyle/>
          <a:p>
            <a:pPr fontAlgn="base">
              <a:spcBef>
                <a:spcPct val="0"/>
              </a:spcBef>
              <a:spcAft>
                <a:spcPct val="0"/>
              </a:spcAft>
            </a:pPr>
            <a:fld id="{2DAC09A4-06A4-4401-9576-7FDF65F16496}" type="datetime1">
              <a:rPr lang="de-DE" smtClean="0"/>
              <a:t>11.04.2025</a:t>
            </a:fld>
            <a:endParaRPr lang="de-DE" dirty="0"/>
          </a:p>
        </p:txBody>
      </p:sp>
      <p:sp>
        <p:nvSpPr>
          <p:cNvPr id="5" name="Fußzeilenplatzhalter 4">
            <a:extLst>
              <a:ext uri="{FF2B5EF4-FFF2-40B4-BE49-F238E27FC236}">
                <a16:creationId xmlns:a16="http://schemas.microsoft.com/office/drawing/2014/main" id="{C1127D2B-4C2D-4205-9470-6A966575BA50}"/>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1D7023E2-26F4-4DBD-B806-8AF0A8B54BAC}"/>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64</a:t>
            </a:fld>
            <a:r>
              <a:rPr lang="de-DE"/>
              <a:t> /</a:t>
            </a:r>
            <a:endParaRPr lang="de-DE" dirty="0"/>
          </a:p>
        </p:txBody>
      </p:sp>
    </p:spTree>
    <p:extLst>
      <p:ext uri="{BB962C8B-B14F-4D97-AF65-F5344CB8AC3E}">
        <p14:creationId xmlns:p14="http://schemas.microsoft.com/office/powerpoint/2010/main" val="7519176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F45B71B-FAF9-4A36-A334-30B4764FB3B1}"/>
              </a:ext>
            </a:extLst>
          </p:cNvPr>
          <p:cNvSpPr>
            <a:spLocks noGrp="1"/>
          </p:cNvSpPr>
          <p:nvPr>
            <p:ph type="body" sz="quarter" idx="13"/>
          </p:nvPr>
        </p:nvSpPr>
        <p:spPr>
          <a:xfrm>
            <a:off x="1443548" y="2133099"/>
            <a:ext cx="6435856" cy="2295941"/>
          </a:xfrm>
        </p:spPr>
        <p:txBody>
          <a:bodyPr/>
          <a:lstStyle/>
          <a:p>
            <a:pPr>
              <a:lnSpc>
                <a:spcPct val="100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Ing. (grad.) Peter </a:t>
            </a:r>
            <a:r>
              <a:rPr lang="de-DE" sz="2800" kern="100" dirty="0" err="1">
                <a:effectLst/>
                <a:latin typeface="Aptos" panose="020B0004020202020204" pitchFamily="34" charset="0"/>
                <a:ea typeface="Aptos" panose="020B0004020202020204" pitchFamily="34" charset="0"/>
                <a:cs typeface="Times New Roman" panose="02020603050405020304" pitchFamily="18" charset="0"/>
              </a:rPr>
              <a:t>Diesterhaupt</a:t>
            </a:r>
            <a:endParaRPr lang="de-DE" sz="2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Aft>
                <a:spcPts val="800"/>
              </a:spcAft>
              <a:buNone/>
            </a:pPr>
            <a:r>
              <a:rPr lang="de-DE" sz="2800" kern="100" dirty="0">
                <a:effectLst/>
                <a:latin typeface="Aptos" panose="020B0004020202020204" pitchFamily="34" charset="0"/>
                <a:ea typeface="Aptos" panose="020B0004020202020204" pitchFamily="34" charset="0"/>
                <a:cs typeface="Times New Roman" panose="02020603050405020304" pitchFamily="18" charset="0"/>
              </a:rPr>
              <a:t>Dipl.-Ing. (FH) Günter Petruschek</a:t>
            </a:r>
          </a:p>
          <a:p>
            <a:pPr>
              <a:lnSpc>
                <a:spcPct val="100000"/>
              </a:lnSpc>
              <a:buNone/>
            </a:pPr>
            <a:r>
              <a:rPr lang="de-DE" sz="2800" dirty="0">
                <a:effectLst/>
                <a:latin typeface="Aptos" panose="020B0004020202020204" pitchFamily="34" charset="0"/>
                <a:ea typeface="Aptos" panose="020B0004020202020204" pitchFamily="34" charset="0"/>
                <a:cs typeface="Times New Roman" panose="02020603050405020304" pitchFamily="18" charset="0"/>
              </a:rPr>
              <a:t>Dr. Manfred Scholz</a:t>
            </a:r>
            <a:endParaRPr lang="de-DE" sz="2800" b="1" dirty="0"/>
          </a:p>
        </p:txBody>
      </p:sp>
      <p:sp>
        <p:nvSpPr>
          <p:cNvPr id="2" name="Titel 1">
            <a:extLst>
              <a:ext uri="{FF2B5EF4-FFF2-40B4-BE49-F238E27FC236}">
                <a16:creationId xmlns:a16="http://schemas.microsoft.com/office/drawing/2014/main" id="{52618D59-75EC-4460-B590-9F0D0C27714B}"/>
              </a:ext>
            </a:extLst>
          </p:cNvPr>
          <p:cNvSpPr>
            <a:spLocks noGrp="1"/>
          </p:cNvSpPr>
          <p:nvPr>
            <p:ph type="title"/>
          </p:nvPr>
        </p:nvSpPr>
        <p:spPr>
          <a:xfrm>
            <a:off x="604110" y="972000"/>
            <a:ext cx="7603889" cy="384721"/>
          </a:xfrm>
        </p:spPr>
        <p:txBody>
          <a:bodyPr/>
          <a:lstStyle/>
          <a:p>
            <a:pPr algn="ctr"/>
            <a:r>
              <a:rPr lang="de-DE" dirty="0"/>
              <a:t>65 Jahre VDI-Mitgliedschaft</a:t>
            </a:r>
          </a:p>
        </p:txBody>
      </p:sp>
      <p:sp>
        <p:nvSpPr>
          <p:cNvPr id="4" name="Datumsplatzhalter 3">
            <a:extLst>
              <a:ext uri="{FF2B5EF4-FFF2-40B4-BE49-F238E27FC236}">
                <a16:creationId xmlns:a16="http://schemas.microsoft.com/office/drawing/2014/main" id="{430DAABF-E6BC-4684-8E5C-D2F3BE3F913A}"/>
              </a:ext>
            </a:extLst>
          </p:cNvPr>
          <p:cNvSpPr>
            <a:spLocks noGrp="1"/>
          </p:cNvSpPr>
          <p:nvPr>
            <p:ph type="dt" sz="half" idx="17"/>
          </p:nvPr>
        </p:nvSpPr>
        <p:spPr/>
        <p:txBody>
          <a:bodyPr/>
          <a:lstStyle/>
          <a:p>
            <a:pPr fontAlgn="base">
              <a:spcBef>
                <a:spcPct val="0"/>
              </a:spcBef>
              <a:spcAft>
                <a:spcPct val="0"/>
              </a:spcAft>
            </a:pPr>
            <a:fld id="{2DAC09A4-06A4-4401-9576-7FDF65F16496}" type="datetime1">
              <a:rPr lang="de-DE" smtClean="0"/>
              <a:t>11.04.2025</a:t>
            </a:fld>
            <a:endParaRPr lang="de-DE" dirty="0"/>
          </a:p>
        </p:txBody>
      </p:sp>
      <p:sp>
        <p:nvSpPr>
          <p:cNvPr id="5" name="Fußzeilenplatzhalter 4">
            <a:extLst>
              <a:ext uri="{FF2B5EF4-FFF2-40B4-BE49-F238E27FC236}">
                <a16:creationId xmlns:a16="http://schemas.microsoft.com/office/drawing/2014/main" id="{C1127D2B-4C2D-4205-9470-6A966575BA50}"/>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1D7023E2-26F4-4DBD-B806-8AF0A8B54BAC}"/>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65</a:t>
            </a:fld>
            <a:r>
              <a:rPr lang="de-DE"/>
              <a:t> /</a:t>
            </a:r>
            <a:endParaRPr lang="de-DE" dirty="0"/>
          </a:p>
        </p:txBody>
      </p:sp>
    </p:spTree>
    <p:extLst>
      <p:ext uri="{BB962C8B-B14F-4D97-AF65-F5344CB8AC3E}">
        <p14:creationId xmlns:p14="http://schemas.microsoft.com/office/powerpoint/2010/main" val="456785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C4AF846-1C9D-47B7-A927-E05047600FF2}"/>
              </a:ext>
            </a:extLst>
          </p:cNvPr>
          <p:cNvSpPr>
            <a:spLocks noGrp="1"/>
          </p:cNvSpPr>
          <p:nvPr>
            <p:ph type="body" sz="quarter" idx="13"/>
          </p:nvPr>
        </p:nvSpPr>
        <p:spPr>
          <a:xfrm>
            <a:off x="576000" y="1367803"/>
            <a:ext cx="7596450" cy="3332159"/>
          </a:xfrm>
        </p:spPr>
        <p:txBody>
          <a:bodyPr/>
          <a:lstStyle/>
          <a:p>
            <a:pPr>
              <a:lnSpc>
                <a:spcPct val="150000"/>
              </a:lnSpc>
              <a:buNone/>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Ehrenplakette des VDI in Bronze, Michael Gundermann</a:t>
            </a:r>
          </a:p>
          <a:p>
            <a:pPr>
              <a:lnSpc>
                <a:spcPct val="150000"/>
              </a:lnSpc>
              <a:buNone/>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50000"/>
              </a:lnSpc>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Der VDI-Bezirksverein Bayern Nordost e. V. verleiht die Ehrenplakette des VDI an Herrn Michael Gundermann in Anerkennung und Würdigung seiner äußerst engagierten Arbeit im BV als Koordinator für Studium, Beruf und Nachwuchs.</a:t>
            </a:r>
          </a:p>
          <a:p>
            <a:pPr>
              <a:buClr>
                <a:schemeClr val="accent2"/>
              </a:buClr>
            </a:pPr>
            <a:endParaRPr lang="de-DE" dirty="0"/>
          </a:p>
        </p:txBody>
      </p:sp>
      <p:sp>
        <p:nvSpPr>
          <p:cNvPr id="2" name="Titel 1">
            <a:extLst>
              <a:ext uri="{FF2B5EF4-FFF2-40B4-BE49-F238E27FC236}">
                <a16:creationId xmlns:a16="http://schemas.microsoft.com/office/drawing/2014/main" id="{854246DC-D0BD-44BA-97F7-34F0035EB9BD}"/>
              </a:ext>
            </a:extLst>
          </p:cNvPr>
          <p:cNvSpPr>
            <a:spLocks noGrp="1"/>
          </p:cNvSpPr>
          <p:nvPr>
            <p:ph type="title"/>
          </p:nvPr>
        </p:nvSpPr>
        <p:spPr>
          <a:xfrm>
            <a:off x="576000" y="720209"/>
            <a:ext cx="7603889" cy="384721"/>
          </a:xfrm>
        </p:spPr>
        <p:txBody>
          <a:bodyPr/>
          <a:lstStyle/>
          <a:p>
            <a:r>
              <a:rPr lang="de-DE" dirty="0"/>
              <a:t>Besondere Ehrung</a:t>
            </a:r>
          </a:p>
        </p:txBody>
      </p:sp>
      <p:sp>
        <p:nvSpPr>
          <p:cNvPr id="4" name="Datumsplatzhalter 3">
            <a:extLst>
              <a:ext uri="{FF2B5EF4-FFF2-40B4-BE49-F238E27FC236}">
                <a16:creationId xmlns:a16="http://schemas.microsoft.com/office/drawing/2014/main" id="{586DE222-FC1F-4280-90AF-B09F6D323050}"/>
              </a:ext>
            </a:extLst>
          </p:cNvPr>
          <p:cNvSpPr>
            <a:spLocks noGrp="1"/>
          </p:cNvSpPr>
          <p:nvPr>
            <p:ph type="dt" sz="half" idx="17"/>
          </p:nvPr>
        </p:nvSpPr>
        <p:spPr/>
        <p:txBody>
          <a:bodyPr/>
          <a:lstStyle/>
          <a:p>
            <a:pPr fontAlgn="base">
              <a:spcBef>
                <a:spcPct val="0"/>
              </a:spcBef>
              <a:spcAft>
                <a:spcPct val="0"/>
              </a:spcAft>
            </a:pPr>
            <a:fld id="{4E4B247E-EDA4-49A3-8D92-1FEE8A74CD3C}" type="datetime1">
              <a:rPr lang="de-DE" smtClean="0"/>
              <a:t>11.04.2025</a:t>
            </a:fld>
            <a:endParaRPr lang="de-DE" dirty="0"/>
          </a:p>
        </p:txBody>
      </p:sp>
      <p:sp>
        <p:nvSpPr>
          <p:cNvPr id="5" name="Fußzeilenplatzhalter 4">
            <a:extLst>
              <a:ext uri="{FF2B5EF4-FFF2-40B4-BE49-F238E27FC236}">
                <a16:creationId xmlns:a16="http://schemas.microsoft.com/office/drawing/2014/main" id="{382ECF72-081B-43D5-9EF2-00F566EA0A7E}"/>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Tree>
    <p:extLst>
      <p:ext uri="{BB962C8B-B14F-4D97-AF65-F5344CB8AC3E}">
        <p14:creationId xmlns:p14="http://schemas.microsoft.com/office/powerpoint/2010/main" val="29784961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2CCC4-BAAD-BC6A-6DCE-099CFDF933B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B9E65D7-DD6A-4834-1A56-EBB291655EC2}"/>
              </a:ext>
            </a:extLst>
          </p:cNvPr>
          <p:cNvSpPr>
            <a:spLocks noGrp="1"/>
          </p:cNvSpPr>
          <p:nvPr>
            <p:ph type="body" sz="quarter" idx="13"/>
          </p:nvPr>
        </p:nvSpPr>
        <p:spPr>
          <a:xfrm>
            <a:off x="576000" y="1367803"/>
            <a:ext cx="7596450" cy="3332159"/>
          </a:xfrm>
        </p:spPr>
        <p:txBody>
          <a:bodyPr/>
          <a:lstStyle/>
          <a:p>
            <a:pPr>
              <a:lnSpc>
                <a:spcPct val="150000"/>
              </a:lnSpc>
              <a:buNone/>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Ehrenmedaille des VDI in Gold, Dipl.-Ing. (FH) Günter Schmid</a:t>
            </a:r>
          </a:p>
          <a:p>
            <a:pPr>
              <a:lnSpc>
                <a:spcPct val="150000"/>
              </a:lnSpc>
              <a:buNone/>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50000"/>
              </a:lnSpc>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Der VDI-Bezirksverein Bayern Nordost e. V. verleiht die Ehrenmedaille des VDI an Herrn Dipl.-Ing. (FH) Günter Schmid in Anerkennung und Würdigung seiner langjährigen, äußerst engagierten Arbeit im BV als Leiter des Netzwerks Produkt- und Prozessgestaltung und für sein Engagement seit 2022 als Koordinator der Netzwerke.</a:t>
            </a:r>
          </a:p>
          <a:p>
            <a:pPr>
              <a:buClr>
                <a:schemeClr val="accent2"/>
              </a:buClr>
            </a:pPr>
            <a:endParaRPr lang="de-DE" dirty="0"/>
          </a:p>
        </p:txBody>
      </p:sp>
      <p:sp>
        <p:nvSpPr>
          <p:cNvPr id="2" name="Titel 1">
            <a:extLst>
              <a:ext uri="{FF2B5EF4-FFF2-40B4-BE49-F238E27FC236}">
                <a16:creationId xmlns:a16="http://schemas.microsoft.com/office/drawing/2014/main" id="{7DA0F70B-479D-7E0A-BE97-55E72E52ED9C}"/>
              </a:ext>
            </a:extLst>
          </p:cNvPr>
          <p:cNvSpPr>
            <a:spLocks noGrp="1"/>
          </p:cNvSpPr>
          <p:nvPr>
            <p:ph type="title"/>
          </p:nvPr>
        </p:nvSpPr>
        <p:spPr>
          <a:xfrm>
            <a:off x="576000" y="720209"/>
            <a:ext cx="7603889" cy="384721"/>
          </a:xfrm>
        </p:spPr>
        <p:txBody>
          <a:bodyPr/>
          <a:lstStyle/>
          <a:p>
            <a:r>
              <a:rPr lang="de-DE" dirty="0"/>
              <a:t>Besondere Ehrung</a:t>
            </a:r>
          </a:p>
        </p:txBody>
      </p:sp>
      <p:sp>
        <p:nvSpPr>
          <p:cNvPr id="4" name="Datumsplatzhalter 3">
            <a:extLst>
              <a:ext uri="{FF2B5EF4-FFF2-40B4-BE49-F238E27FC236}">
                <a16:creationId xmlns:a16="http://schemas.microsoft.com/office/drawing/2014/main" id="{05A50626-84C9-8E90-39DB-ADE800D8F2C2}"/>
              </a:ext>
            </a:extLst>
          </p:cNvPr>
          <p:cNvSpPr>
            <a:spLocks noGrp="1"/>
          </p:cNvSpPr>
          <p:nvPr>
            <p:ph type="dt" sz="half" idx="17"/>
          </p:nvPr>
        </p:nvSpPr>
        <p:spPr/>
        <p:txBody>
          <a:bodyPr/>
          <a:lstStyle/>
          <a:p>
            <a:pPr fontAlgn="base">
              <a:spcBef>
                <a:spcPct val="0"/>
              </a:spcBef>
              <a:spcAft>
                <a:spcPct val="0"/>
              </a:spcAft>
            </a:pPr>
            <a:fld id="{4E4B247E-EDA4-49A3-8D92-1FEE8A74CD3C}" type="datetime1">
              <a:rPr lang="de-DE" smtClean="0"/>
              <a:t>11.04.2025</a:t>
            </a:fld>
            <a:endParaRPr lang="de-DE" dirty="0"/>
          </a:p>
        </p:txBody>
      </p:sp>
      <p:sp>
        <p:nvSpPr>
          <p:cNvPr id="5" name="Fußzeilenplatzhalter 4">
            <a:extLst>
              <a:ext uri="{FF2B5EF4-FFF2-40B4-BE49-F238E27FC236}">
                <a16:creationId xmlns:a16="http://schemas.microsoft.com/office/drawing/2014/main" id="{913D8631-DC2F-040C-FBA8-79628BDEB46A}"/>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Tree>
    <p:extLst>
      <p:ext uri="{BB962C8B-B14F-4D97-AF65-F5344CB8AC3E}">
        <p14:creationId xmlns:p14="http://schemas.microsoft.com/office/powerpoint/2010/main" val="2811157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9793483-5E45-4190-B9C0-214140A0BF15}"/>
              </a:ext>
            </a:extLst>
          </p:cNvPr>
          <p:cNvSpPr>
            <a:spLocks noGrp="1"/>
          </p:cNvSpPr>
          <p:nvPr>
            <p:ph type="body" sz="quarter" idx="13"/>
          </p:nvPr>
        </p:nvSpPr>
        <p:spPr>
          <a:xfrm>
            <a:off x="576000" y="1788560"/>
            <a:ext cx="7596450" cy="3332159"/>
          </a:xfrm>
        </p:spPr>
        <p:txBody>
          <a:bodyPr/>
          <a:lstStyle/>
          <a:p>
            <a:pPr marL="285750" indent="-285750">
              <a:buClr>
                <a:schemeClr val="tx2"/>
              </a:buClr>
              <a:buFont typeface="Arial" panose="020B0604020202020204" pitchFamily="34" charset="0"/>
              <a:buChar char="•"/>
            </a:pPr>
            <a:r>
              <a:rPr lang="de-DE" sz="1800" b="1" dirty="0"/>
              <a:t>Wahlleiter: Thomas Terhorst</a:t>
            </a:r>
          </a:p>
          <a:p>
            <a:pPr marL="285750" indent="-285750">
              <a:buClr>
                <a:schemeClr val="tx2"/>
              </a:buClr>
              <a:buFont typeface="Arial" panose="020B0604020202020204" pitchFamily="34" charset="0"/>
              <a:buChar char="•"/>
            </a:pPr>
            <a:endParaRPr lang="de-DE" sz="1800" b="1" dirty="0"/>
          </a:p>
          <a:p>
            <a:pPr>
              <a:lnSpc>
                <a:spcPct val="150000"/>
              </a:lnSpc>
            </a:pPr>
            <a:r>
              <a:rPr lang="de-DE" sz="1800" b="1" dirty="0">
                <a:effectLst/>
                <a:latin typeface="Nunito Sans Light" pitchFamily="2" charset="0"/>
                <a:ea typeface="Times New Roman" panose="02020603050405020304" pitchFamily="18" charset="0"/>
                <a:cs typeface="Times New Roman" panose="02020603050405020304" pitchFamily="18" charset="0"/>
              </a:rPr>
              <a:t>Wahlvorschläge lagen entsprechend §10, Pkt.1 / Abs. 3 unserer aktuell gültigen Satzung schriftlich bis spätestens vier Wochen vor dem Wahltermin dem amtierenden Vorstand vor.</a:t>
            </a:r>
          </a:p>
          <a:p>
            <a:pPr>
              <a:lnSpc>
                <a:spcPct val="150000"/>
              </a:lnSpc>
            </a:pPr>
            <a:r>
              <a:rPr lang="de-DE" sz="1800" b="1" dirty="0">
                <a:effectLst/>
                <a:latin typeface="Nunito Sans Light" pitchFamily="2" charset="0"/>
                <a:ea typeface="Times New Roman" panose="02020603050405020304" pitchFamily="18" charset="0"/>
                <a:cs typeface="Times New Roman" panose="02020603050405020304" pitchFamily="18" charset="0"/>
              </a:rPr>
              <a:t> </a:t>
            </a:r>
          </a:p>
        </p:txBody>
      </p:sp>
      <p:sp>
        <p:nvSpPr>
          <p:cNvPr id="2" name="Titel 1">
            <a:extLst>
              <a:ext uri="{FF2B5EF4-FFF2-40B4-BE49-F238E27FC236}">
                <a16:creationId xmlns:a16="http://schemas.microsoft.com/office/drawing/2014/main" id="{F2B5C2D4-2F8D-4305-BBC0-FA0D9B307DE2}"/>
              </a:ext>
            </a:extLst>
          </p:cNvPr>
          <p:cNvSpPr>
            <a:spLocks noGrp="1"/>
          </p:cNvSpPr>
          <p:nvPr>
            <p:ph type="title"/>
          </p:nvPr>
        </p:nvSpPr>
        <p:spPr/>
        <p:txBody>
          <a:bodyPr/>
          <a:lstStyle/>
          <a:p>
            <a:pPr marL="355600" lvl="0" indent="-355600"/>
            <a:r>
              <a:rPr lang="de-DE" dirty="0"/>
              <a:t>Wahlen</a:t>
            </a:r>
          </a:p>
        </p:txBody>
      </p:sp>
      <p:sp>
        <p:nvSpPr>
          <p:cNvPr id="4" name="Datumsplatzhalter 3">
            <a:extLst>
              <a:ext uri="{FF2B5EF4-FFF2-40B4-BE49-F238E27FC236}">
                <a16:creationId xmlns:a16="http://schemas.microsoft.com/office/drawing/2014/main" id="{588440A7-130F-49D7-AFE7-261191B79665}"/>
              </a:ext>
            </a:extLst>
          </p:cNvPr>
          <p:cNvSpPr>
            <a:spLocks noGrp="1"/>
          </p:cNvSpPr>
          <p:nvPr>
            <p:ph type="dt" sz="half" idx="17"/>
          </p:nvPr>
        </p:nvSpPr>
        <p:spPr/>
        <p:txBody>
          <a:bodyPr/>
          <a:lstStyle/>
          <a:p>
            <a:pPr fontAlgn="base">
              <a:spcBef>
                <a:spcPct val="0"/>
              </a:spcBef>
              <a:spcAft>
                <a:spcPct val="0"/>
              </a:spcAft>
            </a:pPr>
            <a:fld id="{7E4C6C61-6B2A-49E2-BFA8-50883A52B628}" type="datetime1">
              <a:rPr lang="de-DE" smtClean="0"/>
              <a:t>11.04.2025</a:t>
            </a:fld>
            <a:endParaRPr lang="de-DE" dirty="0"/>
          </a:p>
        </p:txBody>
      </p:sp>
      <p:sp>
        <p:nvSpPr>
          <p:cNvPr id="5" name="Fußzeilenplatzhalter 4">
            <a:extLst>
              <a:ext uri="{FF2B5EF4-FFF2-40B4-BE49-F238E27FC236}">
                <a16:creationId xmlns:a16="http://schemas.microsoft.com/office/drawing/2014/main" id="{F656FCFD-5449-46DD-9C42-D0F8CA67B6BF}"/>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90B5887C-9CA7-497A-AFE0-DFB69F5F1312}"/>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68</a:t>
            </a:fld>
            <a:r>
              <a:rPr lang="de-DE"/>
              <a:t> /</a:t>
            </a:r>
            <a:endParaRPr lang="de-DE" dirty="0"/>
          </a:p>
        </p:txBody>
      </p:sp>
    </p:spTree>
    <p:extLst>
      <p:ext uri="{BB962C8B-B14F-4D97-AF65-F5344CB8AC3E}">
        <p14:creationId xmlns:p14="http://schemas.microsoft.com/office/powerpoint/2010/main" val="3166571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9793483-5E45-4190-B9C0-214140A0BF15}"/>
              </a:ext>
            </a:extLst>
          </p:cNvPr>
          <p:cNvSpPr>
            <a:spLocks noGrp="1"/>
          </p:cNvSpPr>
          <p:nvPr>
            <p:ph type="body" sz="quarter" idx="13"/>
          </p:nvPr>
        </p:nvSpPr>
        <p:spPr>
          <a:xfrm>
            <a:off x="568561" y="1420812"/>
            <a:ext cx="7596450" cy="3332159"/>
          </a:xfrm>
        </p:spPr>
        <p:txBody>
          <a:bodyPr/>
          <a:lstStyle/>
          <a:p>
            <a:pPr>
              <a:lnSpc>
                <a:spcPct val="150000"/>
              </a:lnSpc>
            </a:pPr>
            <a:r>
              <a:rPr lang="de-DE" dirty="0">
                <a:effectLst/>
                <a:latin typeface="Nunito Sans Light" pitchFamily="2" charset="0"/>
                <a:ea typeface="Times New Roman" panose="02020603050405020304" pitchFamily="18" charset="0"/>
                <a:cs typeface="Times New Roman" panose="02020603050405020304" pitchFamily="18" charset="0"/>
              </a:rPr>
              <a:t>Vorgeschlagen wurden:</a:t>
            </a:r>
          </a:p>
          <a:p>
            <a:pPr>
              <a:lnSpc>
                <a:spcPct val="150000"/>
              </a:lnSpc>
            </a:pPr>
            <a:r>
              <a:rPr lang="de-DE" dirty="0">
                <a:effectLst/>
                <a:latin typeface="Nunito Sans Light" pitchFamily="2" charset="0"/>
                <a:ea typeface="Times New Roman" panose="02020603050405020304" pitchFamily="18" charset="0"/>
                <a:cs typeface="Times New Roman" panose="02020603050405020304" pitchFamily="18" charset="0"/>
              </a:rPr>
              <a:t>Für das Vorstandsamt</a:t>
            </a:r>
          </a:p>
          <a:p>
            <a:pPr marL="449580">
              <a:lnSpc>
                <a:spcPct val="150000"/>
              </a:lnSpc>
              <a:buNone/>
            </a:pPr>
            <a:r>
              <a:rPr lang="de-DE" b="1" dirty="0">
                <a:effectLst/>
                <a:latin typeface="Arial" panose="020B0604020202020204" pitchFamily="34" charset="0"/>
                <a:ea typeface="Times New Roman" panose="02020603050405020304" pitchFamily="18" charset="0"/>
                <a:cs typeface="Times New Roman" panose="02020603050405020304" pitchFamily="18" charset="0"/>
              </a:rPr>
              <a:t>Schatzmeister (Amtszeit 3 Jahre)</a:t>
            </a:r>
            <a:endParaRPr lang="de-DE" dirty="0">
              <a:effectLst/>
              <a:latin typeface="Arial" panose="020B0604020202020204" pitchFamily="34" charset="0"/>
              <a:ea typeface="Times New Roman" panose="02020603050405020304" pitchFamily="18" charset="0"/>
              <a:cs typeface="Times New Roman" panose="02020603050405020304" pitchFamily="18" charset="0"/>
            </a:endParaRPr>
          </a:p>
          <a:p>
            <a:pPr marL="449580">
              <a:lnSpc>
                <a:spcPct val="150000"/>
              </a:lnSpc>
              <a:buNone/>
            </a:pPr>
            <a:r>
              <a:rPr lang="de-DE" dirty="0">
                <a:effectLst/>
                <a:latin typeface="Arial" panose="020B0604020202020204" pitchFamily="34" charset="0"/>
                <a:ea typeface="Times New Roman" panose="02020603050405020304" pitchFamily="18" charset="0"/>
                <a:cs typeface="Times New Roman" panose="02020603050405020304" pitchFamily="18" charset="0"/>
              </a:rPr>
              <a:t>Dipl.-Ing. (FH) Bodo Ikinger </a:t>
            </a:r>
          </a:p>
          <a:p>
            <a:pPr marL="449580">
              <a:lnSpc>
                <a:spcPct val="150000"/>
              </a:lnSpc>
              <a:buNone/>
            </a:pPr>
            <a:r>
              <a:rPr lang="de-DE" dirty="0">
                <a:latin typeface="Arial" panose="020B0604020202020204" pitchFamily="34" charset="0"/>
                <a:ea typeface="Times New Roman" panose="02020603050405020304" pitchFamily="18" charset="0"/>
                <a:cs typeface="Times New Roman" panose="02020603050405020304" pitchFamily="18" charset="0"/>
              </a:rPr>
              <a:t>Dipl.-Ing. Hans-Georg Manns</a:t>
            </a:r>
            <a:endParaRPr lang="de-DE" dirty="0">
              <a:effectLst/>
              <a:latin typeface="Arial" panose="020B0604020202020204" pitchFamily="34" charset="0"/>
              <a:ea typeface="Times New Roman" panose="02020603050405020304" pitchFamily="18" charset="0"/>
              <a:cs typeface="Times New Roman" panose="02020603050405020304" pitchFamily="18" charset="0"/>
            </a:endParaRPr>
          </a:p>
          <a:p>
            <a:pPr marL="449580">
              <a:lnSpc>
                <a:spcPct val="150000"/>
              </a:lnSpc>
              <a:buNone/>
            </a:pPr>
            <a:r>
              <a:rPr lang="de-DE" dirty="0">
                <a:effectLst/>
                <a:latin typeface="Arial" panose="020B0604020202020204" pitchFamily="34" charset="0"/>
                <a:ea typeface="Times New Roman" panose="02020603050405020304" pitchFamily="18" charset="0"/>
                <a:cs typeface="Times New Roman" panose="02020603050405020304" pitchFamily="18" charset="0"/>
              </a:rPr>
              <a:t> </a:t>
            </a:r>
          </a:p>
          <a:p>
            <a:pPr marL="449580">
              <a:lnSpc>
                <a:spcPct val="150000"/>
              </a:lnSpc>
              <a:buNone/>
            </a:pPr>
            <a:r>
              <a:rPr lang="de-DE" b="1" dirty="0">
                <a:effectLst/>
                <a:latin typeface="Arial" panose="020B0604020202020204" pitchFamily="34" charset="0"/>
                <a:ea typeface="Times New Roman" panose="02020603050405020304" pitchFamily="18" charset="0"/>
                <a:cs typeface="Times New Roman" panose="02020603050405020304" pitchFamily="18" charset="0"/>
              </a:rPr>
              <a:t>Koordinator Netzwerke (Amtszeit 3 Jahre)</a:t>
            </a:r>
            <a:br>
              <a:rPr lang="de-DE" dirty="0">
                <a:effectLst/>
                <a:latin typeface="Arial" panose="020B0604020202020204" pitchFamily="34" charset="0"/>
                <a:ea typeface="Times New Roman" panose="02020603050405020304" pitchFamily="18" charset="0"/>
                <a:cs typeface="Times New Roman" panose="02020603050405020304" pitchFamily="18" charset="0"/>
              </a:rPr>
            </a:br>
            <a:r>
              <a:rPr lang="de-DE" dirty="0">
                <a:effectLst/>
                <a:latin typeface="Arial" panose="020B0604020202020204" pitchFamily="34" charset="0"/>
                <a:ea typeface="Times New Roman" panose="02020603050405020304" pitchFamily="18" charset="0"/>
                <a:cs typeface="Times New Roman" panose="02020603050405020304" pitchFamily="18" charset="0"/>
              </a:rPr>
              <a:t>Herrn Dipl.-Ing. (FH) Günter Schmid</a:t>
            </a:r>
          </a:p>
          <a:p>
            <a:pPr marL="449580">
              <a:lnSpc>
                <a:spcPct val="150000"/>
              </a:lnSpc>
              <a:buNone/>
            </a:pPr>
            <a:r>
              <a:rPr lang="de-DE" b="1" dirty="0">
                <a:effectLst/>
                <a:latin typeface="Arial" panose="020B0604020202020204" pitchFamily="34" charset="0"/>
                <a:ea typeface="Times New Roman" panose="02020603050405020304" pitchFamily="18" charset="0"/>
                <a:cs typeface="Times New Roman" panose="02020603050405020304" pitchFamily="18" charset="0"/>
              </a:rPr>
              <a:t> </a:t>
            </a:r>
            <a:endParaRPr lang="de-DE" dirty="0">
              <a:effectLst/>
              <a:latin typeface="Arial" panose="020B0604020202020204" pitchFamily="34" charset="0"/>
              <a:ea typeface="Times New Roman" panose="02020603050405020304" pitchFamily="18" charset="0"/>
              <a:cs typeface="Times New Roman" panose="02020603050405020304" pitchFamily="18" charset="0"/>
            </a:endParaRPr>
          </a:p>
          <a:p>
            <a:pPr marL="449580">
              <a:lnSpc>
                <a:spcPct val="150000"/>
              </a:lnSpc>
              <a:buNone/>
            </a:pPr>
            <a:r>
              <a:rPr lang="de-DE" b="1" dirty="0">
                <a:effectLst/>
                <a:latin typeface="Arial" panose="020B0604020202020204" pitchFamily="34" charset="0"/>
                <a:ea typeface="Times New Roman" panose="02020603050405020304" pitchFamily="18" charset="0"/>
                <a:cs typeface="Times New Roman" panose="02020603050405020304" pitchFamily="18" charset="0"/>
              </a:rPr>
              <a:t>Koordinatorin NW-Frauen im Ingenieurberuf (Amtszeit 3 Jahre)</a:t>
            </a:r>
            <a:endParaRPr lang="de-DE" dirty="0">
              <a:effectLst/>
              <a:latin typeface="Arial" panose="020B0604020202020204" pitchFamily="34" charset="0"/>
              <a:ea typeface="Times New Roman" panose="02020603050405020304" pitchFamily="18" charset="0"/>
              <a:cs typeface="Times New Roman" panose="02020603050405020304" pitchFamily="18" charset="0"/>
            </a:endParaRPr>
          </a:p>
          <a:p>
            <a:pPr marL="449580">
              <a:lnSpc>
                <a:spcPct val="150000"/>
              </a:lnSpc>
            </a:pPr>
            <a:r>
              <a:rPr lang="de-DE" dirty="0">
                <a:effectLst/>
                <a:latin typeface="Arial" panose="020B0604020202020204" pitchFamily="34" charset="0"/>
                <a:ea typeface="Times New Roman" panose="02020603050405020304" pitchFamily="18" charset="0"/>
                <a:cs typeface="Times New Roman" panose="02020603050405020304" pitchFamily="18" charset="0"/>
              </a:rPr>
              <a:t>Frau Dr. Verena Schmidt</a:t>
            </a:r>
          </a:p>
          <a:p>
            <a:pPr>
              <a:buClr>
                <a:schemeClr val="tx2"/>
              </a:buClr>
            </a:pPr>
            <a:endParaRPr lang="de-DE" dirty="0"/>
          </a:p>
        </p:txBody>
      </p:sp>
      <p:sp>
        <p:nvSpPr>
          <p:cNvPr id="2" name="Titel 1">
            <a:extLst>
              <a:ext uri="{FF2B5EF4-FFF2-40B4-BE49-F238E27FC236}">
                <a16:creationId xmlns:a16="http://schemas.microsoft.com/office/drawing/2014/main" id="{F2B5C2D4-2F8D-4305-BBC0-FA0D9B307DE2}"/>
              </a:ext>
            </a:extLst>
          </p:cNvPr>
          <p:cNvSpPr>
            <a:spLocks noGrp="1"/>
          </p:cNvSpPr>
          <p:nvPr>
            <p:ph type="title"/>
          </p:nvPr>
        </p:nvSpPr>
        <p:spPr>
          <a:xfrm>
            <a:off x="568561" y="753527"/>
            <a:ext cx="7603889" cy="384721"/>
          </a:xfrm>
        </p:spPr>
        <p:txBody>
          <a:bodyPr/>
          <a:lstStyle/>
          <a:p>
            <a:pPr marL="355600" lvl="0" indent="-355600"/>
            <a:r>
              <a:rPr lang="de-DE" dirty="0"/>
              <a:t>Wahlen</a:t>
            </a:r>
          </a:p>
        </p:txBody>
      </p:sp>
      <p:sp>
        <p:nvSpPr>
          <p:cNvPr id="4" name="Datumsplatzhalter 3">
            <a:extLst>
              <a:ext uri="{FF2B5EF4-FFF2-40B4-BE49-F238E27FC236}">
                <a16:creationId xmlns:a16="http://schemas.microsoft.com/office/drawing/2014/main" id="{588440A7-130F-49D7-AFE7-261191B79665}"/>
              </a:ext>
            </a:extLst>
          </p:cNvPr>
          <p:cNvSpPr>
            <a:spLocks noGrp="1"/>
          </p:cNvSpPr>
          <p:nvPr>
            <p:ph type="dt" sz="half" idx="17"/>
          </p:nvPr>
        </p:nvSpPr>
        <p:spPr/>
        <p:txBody>
          <a:bodyPr/>
          <a:lstStyle/>
          <a:p>
            <a:pPr fontAlgn="base">
              <a:spcBef>
                <a:spcPct val="0"/>
              </a:spcBef>
              <a:spcAft>
                <a:spcPct val="0"/>
              </a:spcAft>
            </a:pPr>
            <a:fld id="{7E4C6C61-6B2A-49E2-BFA8-50883A52B628}" type="datetime1">
              <a:rPr lang="de-DE" smtClean="0"/>
              <a:t>11.04.2025</a:t>
            </a:fld>
            <a:endParaRPr lang="de-DE" dirty="0"/>
          </a:p>
        </p:txBody>
      </p:sp>
      <p:sp>
        <p:nvSpPr>
          <p:cNvPr id="5" name="Fußzeilenplatzhalter 4">
            <a:extLst>
              <a:ext uri="{FF2B5EF4-FFF2-40B4-BE49-F238E27FC236}">
                <a16:creationId xmlns:a16="http://schemas.microsoft.com/office/drawing/2014/main" id="{F656FCFD-5449-46DD-9C42-D0F8CA67B6BF}"/>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90B5887C-9CA7-497A-AFE0-DFB69F5F1312}"/>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69</a:t>
            </a:fld>
            <a:r>
              <a:rPr lang="de-DE"/>
              <a:t> /</a:t>
            </a:r>
            <a:endParaRPr lang="de-DE" dirty="0"/>
          </a:p>
        </p:txBody>
      </p:sp>
    </p:spTree>
    <p:extLst>
      <p:ext uri="{BB962C8B-B14F-4D97-AF65-F5344CB8AC3E}">
        <p14:creationId xmlns:p14="http://schemas.microsoft.com/office/powerpoint/2010/main" val="1624197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855F9-1672-4DFB-9A56-1760A3CC41DD}"/>
              </a:ext>
            </a:extLst>
          </p:cNvPr>
          <p:cNvSpPr>
            <a:spLocks noGrp="1"/>
          </p:cNvSpPr>
          <p:nvPr>
            <p:ph type="title"/>
          </p:nvPr>
        </p:nvSpPr>
        <p:spPr/>
        <p:txBody>
          <a:bodyPr/>
          <a:lstStyle/>
          <a:p>
            <a:r>
              <a:rPr lang="de-DE" dirty="0"/>
              <a:t>Tagesordnung</a:t>
            </a:r>
          </a:p>
        </p:txBody>
      </p:sp>
      <p:sp>
        <p:nvSpPr>
          <p:cNvPr id="3" name="Textplatzhalter 2">
            <a:extLst>
              <a:ext uri="{FF2B5EF4-FFF2-40B4-BE49-F238E27FC236}">
                <a16:creationId xmlns:a16="http://schemas.microsoft.com/office/drawing/2014/main" id="{0EFAFA6B-F3BD-45B8-905F-295C329CFBD2}"/>
              </a:ext>
            </a:extLst>
          </p:cNvPr>
          <p:cNvSpPr>
            <a:spLocks noGrp="1"/>
          </p:cNvSpPr>
          <p:nvPr>
            <p:ph type="body" sz="quarter" idx="16"/>
          </p:nvPr>
        </p:nvSpPr>
        <p:spPr>
          <a:xfrm>
            <a:off x="1440000" y="644400"/>
            <a:ext cx="6729275" cy="199285"/>
          </a:xfrm>
        </p:spPr>
        <p:txBody>
          <a:bodyPr/>
          <a:lstStyle/>
          <a:p>
            <a:r>
              <a:rPr lang="de-DE" dirty="0"/>
              <a:t>Mitgliederversammlung BV-Bayern Nordost e.V. am 11.04.2025</a:t>
            </a:r>
          </a:p>
        </p:txBody>
      </p:sp>
      <p:sp>
        <p:nvSpPr>
          <p:cNvPr id="4" name="Fußzeilenplatzhalter 3">
            <a:extLst>
              <a:ext uri="{FF2B5EF4-FFF2-40B4-BE49-F238E27FC236}">
                <a16:creationId xmlns:a16="http://schemas.microsoft.com/office/drawing/2014/main" id="{9DB4CA7D-3AE9-4D6C-9408-D62E528ECD7D}"/>
              </a:ext>
            </a:extLst>
          </p:cNvPr>
          <p:cNvSpPr>
            <a:spLocks noGrp="1"/>
          </p:cNvSpPr>
          <p:nvPr>
            <p:ph type="ftr" sz="quarter" idx="3"/>
          </p:nvPr>
        </p:nvSpPr>
        <p:spPr/>
        <p:txBody>
          <a:bodyPr/>
          <a:lstStyle/>
          <a:p>
            <a:r>
              <a:rPr lang="de-DE" dirty="0"/>
              <a:t>Mitgliederversammlung 2025 des VDI-BV-Bayern Nordost e.V.</a:t>
            </a:r>
          </a:p>
        </p:txBody>
      </p:sp>
      <p:sp>
        <p:nvSpPr>
          <p:cNvPr id="5" name="Datumsplatzhalter 4">
            <a:extLst>
              <a:ext uri="{FF2B5EF4-FFF2-40B4-BE49-F238E27FC236}">
                <a16:creationId xmlns:a16="http://schemas.microsoft.com/office/drawing/2014/main" id="{031A5881-8044-4C50-8044-0451F251C4C0}"/>
              </a:ext>
            </a:extLst>
          </p:cNvPr>
          <p:cNvSpPr>
            <a:spLocks noGrp="1"/>
          </p:cNvSpPr>
          <p:nvPr>
            <p:ph type="dt" sz="half" idx="13"/>
          </p:nvPr>
        </p:nvSpPr>
        <p:spPr/>
        <p:txBody>
          <a:bodyPr/>
          <a:lstStyle/>
          <a:p>
            <a:fld id="{2C54029F-DA2F-4573-8920-F403EF755D30}" type="datetime1">
              <a:rPr lang="de-DE" sz="900" smtClean="0"/>
              <a:t>11.04.2025</a:t>
            </a:fld>
            <a:endParaRPr lang="de-DE" sz="900" dirty="0"/>
          </a:p>
        </p:txBody>
      </p:sp>
      <p:sp>
        <p:nvSpPr>
          <p:cNvPr id="6" name="Inhaltsplatzhalter 5">
            <a:extLst>
              <a:ext uri="{FF2B5EF4-FFF2-40B4-BE49-F238E27FC236}">
                <a16:creationId xmlns:a16="http://schemas.microsoft.com/office/drawing/2014/main" id="{B6AF7280-21A5-4E52-ABDB-1CD1E1B3C372}"/>
              </a:ext>
            </a:extLst>
          </p:cNvPr>
          <p:cNvSpPr>
            <a:spLocks noGrp="1"/>
          </p:cNvSpPr>
          <p:nvPr>
            <p:ph sz="quarter" idx="19"/>
          </p:nvPr>
        </p:nvSpPr>
        <p:spPr>
          <a:xfrm>
            <a:off x="2576077" y="1943056"/>
            <a:ext cx="5493807" cy="3329820"/>
          </a:xfrm>
        </p:spPr>
        <p:txBody>
          <a:bodyPr>
            <a:normAutofit/>
          </a:bodyPr>
          <a:lstStyle/>
          <a:p>
            <a:pPr>
              <a:buAutoNum type="arabicPeriod" startAt="9"/>
            </a:pPr>
            <a:r>
              <a:rPr lang="de-DE" sz="1000" dirty="0"/>
              <a:t>Hochschulprojekte	</a:t>
            </a:r>
          </a:p>
          <a:p>
            <a:pPr>
              <a:buAutoNum type="arabicPeriod" startAt="9"/>
            </a:pPr>
            <a:r>
              <a:rPr lang="de-DE" sz="1000" dirty="0"/>
              <a:t>Aktivitäten der Young Engineers</a:t>
            </a:r>
          </a:p>
          <a:p>
            <a:pPr>
              <a:buAutoNum type="arabicPeriod" startAt="9"/>
            </a:pPr>
            <a:r>
              <a:rPr lang="de-DE" sz="1000" dirty="0"/>
              <a:t>Ehrungen</a:t>
            </a:r>
          </a:p>
          <a:p>
            <a:pPr>
              <a:buAutoNum type="arabicPeriod" startAt="9"/>
            </a:pPr>
            <a:r>
              <a:rPr lang="de-DE" sz="1000" dirty="0"/>
              <a:t>Genehmigung des Jahresabschlusses 2024 und  des Haushaltsplans 2025</a:t>
            </a:r>
          </a:p>
          <a:p>
            <a:pPr>
              <a:buAutoNum type="arabicPeriod" startAt="9"/>
            </a:pPr>
            <a:r>
              <a:rPr lang="de-DE" sz="1000" dirty="0"/>
              <a:t>Entlastung des Schatzmeisters und des Vorstandes</a:t>
            </a:r>
          </a:p>
          <a:p>
            <a:pPr>
              <a:buAutoNum type="arabicPeriod" startAt="9"/>
            </a:pPr>
            <a:r>
              <a:rPr lang="de-DE" sz="1000" dirty="0"/>
              <a:t>Ehrungen</a:t>
            </a:r>
          </a:p>
          <a:p>
            <a:pPr>
              <a:buAutoNum type="arabicPeriod" startAt="9"/>
            </a:pPr>
            <a:r>
              <a:rPr lang="de-DE" sz="1000" dirty="0"/>
              <a:t>Wahlen (Schatzmeister, Koordinator Netzwerke, Koordination FIB)</a:t>
            </a:r>
          </a:p>
          <a:p>
            <a:pPr>
              <a:buAutoNum type="arabicPeriod" startAt="9"/>
            </a:pPr>
            <a:r>
              <a:rPr lang="de-DE" sz="1000" dirty="0"/>
              <a:t>Verschiedenes</a:t>
            </a:r>
          </a:p>
          <a:p>
            <a:pPr>
              <a:buAutoNum type="arabicPeriod" startAt="9"/>
            </a:pPr>
            <a:endParaRPr lang="de-DE" dirty="0"/>
          </a:p>
        </p:txBody>
      </p:sp>
    </p:spTree>
    <p:extLst>
      <p:ext uri="{BB962C8B-B14F-4D97-AF65-F5344CB8AC3E}">
        <p14:creationId xmlns:p14="http://schemas.microsoft.com/office/powerpoint/2010/main" val="23746896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2F3E13C-CCE7-4E6B-B7E2-AEE0B2285A75}"/>
              </a:ext>
            </a:extLst>
          </p:cNvPr>
          <p:cNvSpPr>
            <a:spLocks noGrp="1"/>
          </p:cNvSpPr>
          <p:nvPr>
            <p:ph type="body" sz="quarter" idx="13"/>
          </p:nvPr>
        </p:nvSpPr>
        <p:spPr>
          <a:xfrm>
            <a:off x="576000" y="2103783"/>
            <a:ext cx="7596450" cy="2801588"/>
          </a:xfrm>
        </p:spPr>
        <p:txBody>
          <a:bodyPr/>
          <a:lstStyle/>
          <a:p>
            <a:pPr>
              <a:lnSpc>
                <a:spcPct val="150000"/>
              </a:lnSpc>
            </a:pPr>
            <a:r>
              <a:rPr lang="de-DE" sz="2400" b="1" dirty="0">
                <a:effectLst/>
                <a:latin typeface="Nunito Sans Light" pitchFamily="2" charset="0"/>
                <a:ea typeface="Times New Roman" panose="02020603050405020304" pitchFamily="18" charset="0"/>
                <a:cs typeface="Times New Roman" panose="02020603050405020304" pitchFamily="18" charset="0"/>
              </a:rPr>
              <a:t>Ich bedanke mich bei Ihnen allen ganz herzlich für Ihr Kommen und Ihre Beteiligung und lade Sie nun im Namen des Vorstandes zu einem gemeinsamen Abendessen ein.</a:t>
            </a:r>
          </a:p>
          <a:p>
            <a:endParaRPr lang="de-DE" dirty="0"/>
          </a:p>
        </p:txBody>
      </p:sp>
      <p:sp>
        <p:nvSpPr>
          <p:cNvPr id="2" name="Titel 1">
            <a:extLst>
              <a:ext uri="{FF2B5EF4-FFF2-40B4-BE49-F238E27FC236}">
                <a16:creationId xmlns:a16="http://schemas.microsoft.com/office/drawing/2014/main" id="{F132F2ED-3A32-4880-8919-627D8E2EA965}"/>
              </a:ext>
            </a:extLst>
          </p:cNvPr>
          <p:cNvSpPr>
            <a:spLocks noGrp="1"/>
          </p:cNvSpPr>
          <p:nvPr>
            <p:ph type="title"/>
          </p:nvPr>
        </p:nvSpPr>
        <p:spPr/>
        <p:txBody>
          <a:bodyPr/>
          <a:lstStyle/>
          <a:p>
            <a:r>
              <a:rPr lang="de-DE" dirty="0"/>
              <a:t>Verschiedenes</a:t>
            </a:r>
          </a:p>
        </p:txBody>
      </p:sp>
      <p:sp>
        <p:nvSpPr>
          <p:cNvPr id="4" name="Datumsplatzhalter 3">
            <a:extLst>
              <a:ext uri="{FF2B5EF4-FFF2-40B4-BE49-F238E27FC236}">
                <a16:creationId xmlns:a16="http://schemas.microsoft.com/office/drawing/2014/main" id="{79FDE6A6-4FB8-458D-8EA2-257FC0450D47}"/>
              </a:ext>
            </a:extLst>
          </p:cNvPr>
          <p:cNvSpPr>
            <a:spLocks noGrp="1"/>
          </p:cNvSpPr>
          <p:nvPr>
            <p:ph type="dt" sz="half" idx="17"/>
          </p:nvPr>
        </p:nvSpPr>
        <p:spPr/>
        <p:txBody>
          <a:bodyPr/>
          <a:lstStyle/>
          <a:p>
            <a:pPr fontAlgn="base">
              <a:spcBef>
                <a:spcPct val="0"/>
              </a:spcBef>
              <a:spcAft>
                <a:spcPct val="0"/>
              </a:spcAft>
            </a:pPr>
            <a:fld id="{FFCF3E40-DAC3-411A-8C97-E346389F7FCD}" type="datetime1">
              <a:rPr lang="de-DE" smtClean="0"/>
              <a:t>11.04.2025</a:t>
            </a:fld>
            <a:endParaRPr lang="de-DE" dirty="0"/>
          </a:p>
        </p:txBody>
      </p:sp>
      <p:sp>
        <p:nvSpPr>
          <p:cNvPr id="5" name="Fußzeilenplatzhalter 4">
            <a:extLst>
              <a:ext uri="{FF2B5EF4-FFF2-40B4-BE49-F238E27FC236}">
                <a16:creationId xmlns:a16="http://schemas.microsoft.com/office/drawing/2014/main" id="{CD1223DF-B94D-4F90-9026-ABF27289A227}"/>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69B84BF3-B1F7-4FF2-AA90-4868D17B0837}"/>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70</a:t>
            </a:fld>
            <a:r>
              <a:rPr lang="de-DE"/>
              <a:t> /</a:t>
            </a:r>
            <a:endParaRPr lang="de-DE" dirty="0"/>
          </a:p>
        </p:txBody>
      </p:sp>
    </p:spTree>
    <p:extLst>
      <p:ext uri="{BB962C8B-B14F-4D97-AF65-F5344CB8AC3E}">
        <p14:creationId xmlns:p14="http://schemas.microsoft.com/office/powerpoint/2010/main" val="306668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F45B71B-FAF9-4A36-A334-30B4764FB3B1}"/>
              </a:ext>
            </a:extLst>
          </p:cNvPr>
          <p:cNvSpPr>
            <a:spLocks noGrp="1"/>
          </p:cNvSpPr>
          <p:nvPr>
            <p:ph type="body" sz="quarter" idx="13"/>
          </p:nvPr>
        </p:nvSpPr>
        <p:spPr>
          <a:xfrm>
            <a:off x="576000" y="1445776"/>
            <a:ext cx="2773487" cy="3573696"/>
          </a:xfrm>
        </p:spPr>
        <p:txBody>
          <a:bodyPr/>
          <a:lstStyle/>
          <a:p>
            <a:pPr>
              <a:lnSpc>
                <a:spcPct val="150000"/>
              </a:lnSpc>
            </a:pPr>
            <a:r>
              <a:rPr lang="de-DE" b="1" dirty="0"/>
              <a:t>Prof. Dr.-Ing. Willi Ast</a:t>
            </a:r>
            <a:br>
              <a:rPr lang="de-DE" b="1" dirty="0"/>
            </a:br>
            <a:r>
              <a:rPr lang="de-DE" b="1" dirty="0"/>
              <a:t>Dipl.-Ing. Walter Blum</a:t>
            </a:r>
          </a:p>
          <a:p>
            <a:pPr>
              <a:lnSpc>
                <a:spcPct val="150000"/>
              </a:lnSpc>
            </a:pPr>
            <a:r>
              <a:rPr lang="de-DE" b="1" dirty="0"/>
              <a:t>Ing. Gerhard Brockmann</a:t>
            </a:r>
          </a:p>
          <a:p>
            <a:pPr>
              <a:lnSpc>
                <a:spcPct val="150000"/>
              </a:lnSpc>
            </a:pPr>
            <a:r>
              <a:rPr lang="de-DE" b="1" dirty="0"/>
              <a:t>Ing. (grad.) Manfred Eckert</a:t>
            </a:r>
          </a:p>
          <a:p>
            <a:pPr>
              <a:lnSpc>
                <a:spcPct val="150000"/>
              </a:lnSpc>
            </a:pPr>
            <a:r>
              <a:rPr lang="de-DE" b="1" dirty="0"/>
              <a:t>Prof. Dr.-Ing. Burkhard Egerer</a:t>
            </a:r>
          </a:p>
          <a:p>
            <a:pPr>
              <a:lnSpc>
                <a:spcPct val="150000"/>
              </a:lnSpc>
            </a:pPr>
            <a:r>
              <a:rPr lang="de-DE" b="1" dirty="0"/>
              <a:t>Dipl.-Ing. Gerhard Emmerling</a:t>
            </a:r>
          </a:p>
          <a:p>
            <a:pPr>
              <a:lnSpc>
                <a:spcPct val="150000"/>
              </a:lnSpc>
            </a:pPr>
            <a:r>
              <a:rPr lang="de-DE" b="1" dirty="0"/>
              <a:t>Dipl.-Phys. Klaus Gregorius</a:t>
            </a:r>
          </a:p>
          <a:p>
            <a:pPr>
              <a:lnSpc>
                <a:spcPct val="150000"/>
              </a:lnSpc>
            </a:pPr>
            <a:r>
              <a:rPr lang="de-DE" b="1" dirty="0"/>
              <a:t>Ing. (grad.)  Wolfgang </a:t>
            </a:r>
            <a:r>
              <a:rPr lang="de-DE" b="1" dirty="0" err="1"/>
              <a:t>Häupler</a:t>
            </a:r>
            <a:endParaRPr lang="de-DE" b="1" dirty="0"/>
          </a:p>
          <a:p>
            <a:pPr>
              <a:lnSpc>
                <a:spcPct val="150000"/>
              </a:lnSpc>
            </a:pPr>
            <a:r>
              <a:rPr lang="de-DE" b="1" dirty="0"/>
              <a:t>Dipl.-Ing. (FH) Gerhard </a:t>
            </a:r>
            <a:r>
              <a:rPr lang="de-DE" b="1" dirty="0" err="1"/>
              <a:t>Hilbich</a:t>
            </a:r>
            <a:endParaRPr lang="de-DE" b="1" dirty="0"/>
          </a:p>
          <a:p>
            <a:pPr>
              <a:lnSpc>
                <a:spcPct val="150000"/>
              </a:lnSpc>
            </a:pPr>
            <a:r>
              <a:rPr lang="de-DE" b="1" dirty="0"/>
              <a:t>Dipl.-Ing. Hans W. Kellermann</a:t>
            </a:r>
          </a:p>
          <a:p>
            <a:pPr>
              <a:lnSpc>
                <a:spcPct val="150000"/>
              </a:lnSpc>
            </a:pPr>
            <a:r>
              <a:rPr lang="de-DE" b="1" dirty="0"/>
              <a:t>Ing. Joachim Klement</a:t>
            </a:r>
          </a:p>
          <a:p>
            <a:endParaRPr lang="de-DE" sz="1100" dirty="0"/>
          </a:p>
        </p:txBody>
      </p:sp>
      <p:sp>
        <p:nvSpPr>
          <p:cNvPr id="2" name="Titel 1">
            <a:extLst>
              <a:ext uri="{FF2B5EF4-FFF2-40B4-BE49-F238E27FC236}">
                <a16:creationId xmlns:a16="http://schemas.microsoft.com/office/drawing/2014/main" id="{52618D59-75EC-4460-B590-9F0D0C27714B}"/>
              </a:ext>
            </a:extLst>
          </p:cNvPr>
          <p:cNvSpPr>
            <a:spLocks noGrp="1"/>
          </p:cNvSpPr>
          <p:nvPr>
            <p:ph type="title"/>
          </p:nvPr>
        </p:nvSpPr>
        <p:spPr/>
        <p:txBody>
          <a:bodyPr/>
          <a:lstStyle/>
          <a:p>
            <a:r>
              <a:rPr lang="de-DE" dirty="0"/>
              <a:t>Ehrung der Verstorbenen</a:t>
            </a:r>
          </a:p>
        </p:txBody>
      </p:sp>
      <p:sp>
        <p:nvSpPr>
          <p:cNvPr id="4" name="Datumsplatzhalter 3">
            <a:extLst>
              <a:ext uri="{FF2B5EF4-FFF2-40B4-BE49-F238E27FC236}">
                <a16:creationId xmlns:a16="http://schemas.microsoft.com/office/drawing/2014/main" id="{430DAABF-E6BC-4684-8E5C-D2F3BE3F913A}"/>
              </a:ext>
            </a:extLst>
          </p:cNvPr>
          <p:cNvSpPr>
            <a:spLocks noGrp="1"/>
          </p:cNvSpPr>
          <p:nvPr>
            <p:ph type="dt" sz="half" idx="17"/>
          </p:nvPr>
        </p:nvSpPr>
        <p:spPr/>
        <p:txBody>
          <a:bodyPr/>
          <a:lstStyle/>
          <a:p>
            <a:pPr fontAlgn="base">
              <a:spcBef>
                <a:spcPct val="0"/>
              </a:spcBef>
              <a:spcAft>
                <a:spcPct val="0"/>
              </a:spcAft>
            </a:pPr>
            <a:fld id="{2DAC09A4-06A4-4401-9576-7FDF65F16496}" type="datetime1">
              <a:rPr lang="de-DE" smtClean="0"/>
              <a:t>11.04.2025</a:t>
            </a:fld>
            <a:endParaRPr lang="de-DE" dirty="0"/>
          </a:p>
        </p:txBody>
      </p:sp>
      <p:sp>
        <p:nvSpPr>
          <p:cNvPr id="5" name="Fußzeilenplatzhalter 4">
            <a:extLst>
              <a:ext uri="{FF2B5EF4-FFF2-40B4-BE49-F238E27FC236}">
                <a16:creationId xmlns:a16="http://schemas.microsoft.com/office/drawing/2014/main" id="{C1127D2B-4C2D-4205-9470-6A966575BA50}"/>
              </a:ext>
            </a:extLst>
          </p:cNvPr>
          <p:cNvSpPr>
            <a:spLocks noGrp="1"/>
          </p:cNvSpPr>
          <p:nvPr>
            <p:ph type="ftr" sz="quarter" idx="18"/>
          </p:nvPr>
        </p:nvSpPr>
        <p:spPr/>
        <p:txBody>
          <a:bodyPr/>
          <a:lstStyle/>
          <a:p>
            <a:pPr fontAlgn="base">
              <a:spcBef>
                <a:spcPct val="0"/>
              </a:spcBef>
              <a:spcAft>
                <a:spcPct val="0"/>
              </a:spcAft>
            </a:pPr>
            <a:r>
              <a:rPr lang="de-DE" dirty="0"/>
              <a:t>Mitgliederversammlung 2025 des VDI-BV Bayern Nordost e.V.</a:t>
            </a:r>
          </a:p>
        </p:txBody>
      </p:sp>
      <p:sp>
        <p:nvSpPr>
          <p:cNvPr id="6" name="Foliennummernplatzhalter 5">
            <a:extLst>
              <a:ext uri="{FF2B5EF4-FFF2-40B4-BE49-F238E27FC236}">
                <a16:creationId xmlns:a16="http://schemas.microsoft.com/office/drawing/2014/main" id="{1D7023E2-26F4-4DBD-B806-8AF0A8B54BAC}"/>
              </a:ext>
            </a:extLst>
          </p:cNvPr>
          <p:cNvSpPr>
            <a:spLocks noGrp="1"/>
          </p:cNvSpPr>
          <p:nvPr>
            <p:ph type="sldNum" sz="quarter" idx="4294967295"/>
          </p:nvPr>
        </p:nvSpPr>
        <p:spPr>
          <a:xfrm>
            <a:off x="0" y="0"/>
            <a:ext cx="0" cy="0"/>
          </a:xfrm>
        </p:spPr>
        <p:txBody>
          <a:bodyPr/>
          <a:lstStyle/>
          <a:p>
            <a:pPr fontAlgn="base">
              <a:spcBef>
                <a:spcPct val="0"/>
              </a:spcBef>
              <a:spcAft>
                <a:spcPct val="0"/>
              </a:spcAft>
            </a:pPr>
            <a:fld id="{0E3390A8-B87C-4D44-88A2-C98DC8089F72}" type="slidenum">
              <a:rPr lang="de-DE" smtClean="0"/>
              <a:pPr fontAlgn="base">
                <a:spcBef>
                  <a:spcPct val="0"/>
                </a:spcBef>
                <a:spcAft>
                  <a:spcPct val="0"/>
                </a:spcAft>
              </a:pPr>
              <a:t>8</a:t>
            </a:fld>
            <a:r>
              <a:rPr lang="de-DE"/>
              <a:t> /</a:t>
            </a:r>
            <a:endParaRPr lang="de-DE" dirty="0"/>
          </a:p>
        </p:txBody>
      </p:sp>
      <p:sp>
        <p:nvSpPr>
          <p:cNvPr id="9" name="Textfeld 8">
            <a:extLst>
              <a:ext uri="{FF2B5EF4-FFF2-40B4-BE49-F238E27FC236}">
                <a16:creationId xmlns:a16="http://schemas.microsoft.com/office/drawing/2014/main" id="{21EBDF2E-95C4-18CF-B789-BF31BB3E95C9}"/>
              </a:ext>
            </a:extLst>
          </p:cNvPr>
          <p:cNvSpPr txBox="1"/>
          <p:nvPr/>
        </p:nvSpPr>
        <p:spPr>
          <a:xfrm>
            <a:off x="4250635" y="1445776"/>
            <a:ext cx="3657600" cy="3204723"/>
          </a:xfrm>
          <a:prstGeom prst="rect">
            <a:avLst/>
          </a:prstGeom>
        </p:spPr>
        <p:txBody>
          <a:bodyPr vert="horz" wrap="square" lIns="0" tIns="0" rIns="0" bIns="0" rtlCol="0" anchor="t">
            <a:spAutoFit/>
          </a:bodyPr>
          <a:lstStyle/>
          <a:p>
            <a:pPr algn="l">
              <a:lnSpc>
                <a:spcPct val="150000"/>
              </a:lnSpc>
              <a:buClr>
                <a:schemeClr val="bg1"/>
              </a:buClr>
            </a:pPr>
            <a:r>
              <a:rPr lang="de-DE" sz="1400" b="1" dirty="0">
                <a:solidFill>
                  <a:srgbClr val="000000"/>
                </a:solidFill>
                <a:latin typeface="+mn-lt"/>
                <a:cs typeface="+mn-cs"/>
              </a:rPr>
              <a:t>Dr.-Ing. Uwe Korndörfer</a:t>
            </a:r>
          </a:p>
          <a:p>
            <a:pPr algn="l">
              <a:lnSpc>
                <a:spcPct val="150000"/>
              </a:lnSpc>
              <a:buClr>
                <a:schemeClr val="bg1"/>
              </a:buClr>
            </a:pPr>
            <a:r>
              <a:rPr lang="de-DE" sz="1400" b="1" dirty="0">
                <a:solidFill>
                  <a:srgbClr val="000000"/>
                </a:solidFill>
              </a:rPr>
              <a:t>Ing. (grad.) Helmut Krapfl</a:t>
            </a:r>
          </a:p>
          <a:p>
            <a:pPr algn="l">
              <a:lnSpc>
                <a:spcPct val="150000"/>
              </a:lnSpc>
              <a:buClr>
                <a:schemeClr val="bg1"/>
              </a:buClr>
            </a:pPr>
            <a:r>
              <a:rPr lang="de-DE" sz="1400" b="1" dirty="0">
                <a:solidFill>
                  <a:srgbClr val="000000"/>
                </a:solidFill>
                <a:latin typeface="+mn-lt"/>
                <a:cs typeface="+mn-cs"/>
              </a:rPr>
              <a:t>Dipl.-Ing. (FH) Manfred Lorenz</a:t>
            </a:r>
          </a:p>
          <a:p>
            <a:pPr algn="l">
              <a:lnSpc>
                <a:spcPct val="150000"/>
              </a:lnSpc>
              <a:buClr>
                <a:schemeClr val="bg1"/>
              </a:buClr>
            </a:pPr>
            <a:r>
              <a:rPr lang="de-DE" sz="1400" b="1" dirty="0">
                <a:solidFill>
                  <a:srgbClr val="000000"/>
                </a:solidFill>
              </a:rPr>
              <a:t>Ing. (grad.) Kurt Maaß</a:t>
            </a:r>
          </a:p>
          <a:p>
            <a:pPr algn="l">
              <a:lnSpc>
                <a:spcPct val="150000"/>
              </a:lnSpc>
              <a:buClr>
                <a:schemeClr val="bg1"/>
              </a:buClr>
            </a:pPr>
            <a:r>
              <a:rPr lang="de-DE" sz="1400" b="1" dirty="0">
                <a:solidFill>
                  <a:srgbClr val="000000"/>
                </a:solidFill>
                <a:latin typeface="+mn-lt"/>
                <a:cs typeface="+mn-cs"/>
              </a:rPr>
              <a:t>Dipl.-Ing. (FH) Thomas Neußer</a:t>
            </a:r>
          </a:p>
          <a:p>
            <a:pPr algn="l">
              <a:lnSpc>
                <a:spcPct val="150000"/>
              </a:lnSpc>
              <a:buClr>
                <a:schemeClr val="bg1"/>
              </a:buClr>
            </a:pPr>
            <a:r>
              <a:rPr lang="de-DE" sz="1400" b="1" dirty="0">
                <a:solidFill>
                  <a:srgbClr val="000000"/>
                </a:solidFill>
              </a:rPr>
              <a:t>Dr.-Ing. </a:t>
            </a:r>
            <a:r>
              <a:rPr lang="de-DE" sz="1400" b="1" dirty="0" err="1">
                <a:solidFill>
                  <a:srgbClr val="000000"/>
                </a:solidFill>
              </a:rPr>
              <a:t>Narenda</a:t>
            </a:r>
            <a:r>
              <a:rPr lang="de-DE" sz="1400" b="1" dirty="0">
                <a:solidFill>
                  <a:srgbClr val="000000"/>
                </a:solidFill>
              </a:rPr>
              <a:t>-Dev </a:t>
            </a:r>
            <a:r>
              <a:rPr lang="de-DE" sz="1400" b="1" dirty="0" err="1">
                <a:solidFill>
                  <a:srgbClr val="000000"/>
                </a:solidFill>
              </a:rPr>
              <a:t>Paliwal</a:t>
            </a:r>
            <a:endParaRPr lang="de-DE" sz="1400" b="1" dirty="0">
              <a:solidFill>
                <a:srgbClr val="000000"/>
              </a:solidFill>
            </a:endParaRPr>
          </a:p>
          <a:p>
            <a:pPr algn="l">
              <a:lnSpc>
                <a:spcPct val="150000"/>
              </a:lnSpc>
              <a:buClr>
                <a:schemeClr val="bg1"/>
              </a:buClr>
            </a:pPr>
            <a:r>
              <a:rPr lang="de-DE" sz="1400" b="1" dirty="0">
                <a:solidFill>
                  <a:srgbClr val="000000"/>
                </a:solidFill>
                <a:latin typeface="+mn-lt"/>
                <a:cs typeface="+mn-cs"/>
              </a:rPr>
              <a:t>Dipl.-Ing. (FH) Gustav  </a:t>
            </a:r>
            <a:r>
              <a:rPr lang="de-DE" sz="1400" b="1" dirty="0" err="1">
                <a:solidFill>
                  <a:srgbClr val="000000"/>
                </a:solidFill>
                <a:latin typeface="+mn-lt"/>
                <a:cs typeface="+mn-cs"/>
              </a:rPr>
              <a:t>Pikulicki</a:t>
            </a:r>
            <a:endParaRPr lang="de-DE" sz="1400" b="1" dirty="0">
              <a:solidFill>
                <a:srgbClr val="000000"/>
              </a:solidFill>
              <a:latin typeface="+mn-lt"/>
              <a:cs typeface="+mn-cs"/>
            </a:endParaRPr>
          </a:p>
          <a:p>
            <a:pPr algn="l">
              <a:lnSpc>
                <a:spcPct val="150000"/>
              </a:lnSpc>
              <a:buClr>
                <a:schemeClr val="bg1"/>
              </a:buClr>
            </a:pPr>
            <a:r>
              <a:rPr lang="de-DE" sz="1400" b="1" dirty="0">
                <a:solidFill>
                  <a:srgbClr val="000000"/>
                </a:solidFill>
              </a:rPr>
              <a:t>Ing. (grad.) Ludwig Riess</a:t>
            </a:r>
          </a:p>
          <a:p>
            <a:pPr algn="l">
              <a:lnSpc>
                <a:spcPct val="150000"/>
              </a:lnSpc>
              <a:buClr>
                <a:schemeClr val="bg1"/>
              </a:buClr>
            </a:pPr>
            <a:r>
              <a:rPr lang="de-DE" sz="1400" b="1" dirty="0">
                <a:solidFill>
                  <a:srgbClr val="000000"/>
                </a:solidFill>
                <a:latin typeface="+mn-lt"/>
                <a:cs typeface="+mn-cs"/>
              </a:rPr>
              <a:t>Dipl.-Ing. (FH) Ekkehard Schreiber</a:t>
            </a:r>
          </a:p>
          <a:p>
            <a:pPr algn="l">
              <a:lnSpc>
                <a:spcPct val="150000"/>
              </a:lnSpc>
              <a:buClr>
                <a:schemeClr val="bg1"/>
              </a:buClr>
            </a:pPr>
            <a:r>
              <a:rPr lang="de-DE" sz="1400" b="1" dirty="0">
                <a:solidFill>
                  <a:srgbClr val="000000"/>
                </a:solidFill>
              </a:rPr>
              <a:t>Wolfgang Sokol</a:t>
            </a:r>
          </a:p>
        </p:txBody>
      </p:sp>
    </p:spTree>
    <p:extLst>
      <p:ext uri="{BB962C8B-B14F-4D97-AF65-F5344CB8AC3E}">
        <p14:creationId xmlns:p14="http://schemas.microsoft.com/office/powerpoint/2010/main" val="2064772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D54C1-B015-83A0-3233-E025161CABEC}"/>
              </a:ext>
            </a:extLst>
          </p:cNvPr>
          <p:cNvSpPr>
            <a:spLocks noGrp="1"/>
          </p:cNvSpPr>
          <p:nvPr>
            <p:ph type="title"/>
          </p:nvPr>
        </p:nvSpPr>
        <p:spPr/>
        <p:txBody>
          <a:bodyPr/>
          <a:lstStyle/>
          <a:p>
            <a:r>
              <a:rPr lang="de-DE" dirty="0"/>
              <a:t>Mitgliederentwicklung bundesweit 2023 - 2024</a:t>
            </a:r>
          </a:p>
        </p:txBody>
      </p:sp>
      <p:sp>
        <p:nvSpPr>
          <p:cNvPr id="3" name="Textplatzhalter 2">
            <a:extLst>
              <a:ext uri="{FF2B5EF4-FFF2-40B4-BE49-F238E27FC236}">
                <a16:creationId xmlns:a16="http://schemas.microsoft.com/office/drawing/2014/main" id="{519F5794-2467-D2BE-FC2A-E90DA5865601}"/>
              </a:ext>
            </a:extLst>
          </p:cNvPr>
          <p:cNvSpPr>
            <a:spLocks noGrp="1"/>
          </p:cNvSpPr>
          <p:nvPr>
            <p:ph type="body" sz="quarter" idx="16"/>
          </p:nvPr>
        </p:nvSpPr>
        <p:spPr>
          <a:xfrm>
            <a:off x="576000" y="644400"/>
            <a:ext cx="7603889" cy="199285"/>
          </a:xfrm>
        </p:spPr>
        <p:txBody>
          <a:bodyPr/>
          <a:lstStyle/>
          <a:p>
            <a:r>
              <a:rPr lang="de-DE" dirty="0"/>
              <a:t>Mitgliederentwicklung per 31.12.2024</a:t>
            </a:r>
          </a:p>
        </p:txBody>
      </p:sp>
      <p:sp>
        <p:nvSpPr>
          <p:cNvPr id="5" name="Fußzeilenplatzhalter 4">
            <a:extLst>
              <a:ext uri="{FF2B5EF4-FFF2-40B4-BE49-F238E27FC236}">
                <a16:creationId xmlns:a16="http://schemas.microsoft.com/office/drawing/2014/main" id="{B4E0B990-AA41-0D0C-14FE-8F800D1DB54B}"/>
              </a:ext>
            </a:extLst>
          </p:cNvPr>
          <p:cNvSpPr>
            <a:spLocks noGrp="1"/>
          </p:cNvSpPr>
          <p:nvPr>
            <p:ph type="ftr" sz="quarter" idx="3"/>
          </p:nvPr>
        </p:nvSpPr>
        <p:spPr/>
        <p:txBody>
          <a:bodyPr/>
          <a:lstStyle/>
          <a:p>
            <a:r>
              <a:rPr lang="de-DE"/>
              <a:t>Bericht Hauptgeschäftsstelle - 2025-04</a:t>
            </a:r>
          </a:p>
        </p:txBody>
      </p:sp>
      <p:sp>
        <p:nvSpPr>
          <p:cNvPr id="6" name="Datumsplatzhalter 5">
            <a:extLst>
              <a:ext uri="{FF2B5EF4-FFF2-40B4-BE49-F238E27FC236}">
                <a16:creationId xmlns:a16="http://schemas.microsoft.com/office/drawing/2014/main" id="{DF66BE65-53A7-E823-B693-78310ADC50A1}"/>
              </a:ext>
            </a:extLst>
          </p:cNvPr>
          <p:cNvSpPr>
            <a:spLocks noGrp="1"/>
          </p:cNvSpPr>
          <p:nvPr>
            <p:ph type="dt" sz="half" idx="17"/>
          </p:nvPr>
        </p:nvSpPr>
        <p:spPr/>
        <p:txBody>
          <a:bodyPr/>
          <a:lstStyle/>
          <a:p>
            <a:fld id="{74AC392B-0171-4CAA-B9EF-07AA5580E82B}" type="datetime1">
              <a:rPr lang="de-DE" sz="900" smtClean="0"/>
              <a:t>11.04.2025</a:t>
            </a:fld>
            <a:endParaRPr lang="de-DE" sz="900"/>
          </a:p>
        </p:txBody>
      </p:sp>
      <p:graphicFrame>
        <p:nvGraphicFramePr>
          <p:cNvPr id="13" name="Diagrammplatzhalter 12">
            <a:extLst>
              <a:ext uri="{FF2B5EF4-FFF2-40B4-BE49-F238E27FC236}">
                <a16:creationId xmlns:a16="http://schemas.microsoft.com/office/drawing/2014/main" id="{E276B328-605D-7367-E8B2-09A803F5EDE5}"/>
              </a:ext>
            </a:extLst>
          </p:cNvPr>
          <p:cNvGraphicFramePr>
            <a:graphicFrameLocks noGrp="1"/>
          </p:cNvGraphicFramePr>
          <p:nvPr>
            <p:ph type="chart" sz="quarter" idx="21"/>
          </p:nvPr>
        </p:nvGraphicFramePr>
        <p:xfrm>
          <a:off x="576264" y="1484313"/>
          <a:ext cx="7603626" cy="3429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3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tandard 1_Titel, Intro, Agenda">
  <a:themeElements>
    <a:clrScheme name="VDI PowerPoint">
      <a:dk1>
        <a:srgbClr val="003EAA"/>
      </a:dk1>
      <a:lt1>
        <a:srgbClr val="9DD0F3"/>
      </a:lt1>
      <a:dk2>
        <a:srgbClr val="44546A"/>
      </a:dk2>
      <a:lt2>
        <a:srgbClr val="FFFFFF"/>
      </a:lt2>
      <a:accent1>
        <a:srgbClr val="003EAA"/>
      </a:accent1>
      <a:accent2>
        <a:srgbClr val="9DD0F3"/>
      </a:accent2>
      <a:accent3>
        <a:srgbClr val="FE5900"/>
      </a:accent3>
      <a:accent4>
        <a:srgbClr val="00C7B1"/>
      </a:accent4>
      <a:accent5>
        <a:srgbClr val="5B9BD5"/>
      </a:accent5>
      <a:accent6>
        <a:srgbClr val="D9D9D6"/>
      </a:accent6>
      <a:hlink>
        <a:srgbClr val="FE5900"/>
      </a:hlink>
      <a:folHlink>
        <a:srgbClr val="FE8B4D"/>
      </a:folHlink>
    </a:clrScheme>
    <a:fontScheme name="VDI Schriften">
      <a:majorFont>
        <a:latin typeface="Rajdhani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spAutoFit/>
      </a:bodyPr>
      <a:lstStyle>
        <a:defPPr algn="l">
          <a:lnSpc>
            <a:spcPts val="1100"/>
          </a:lnSpc>
          <a:buClr>
            <a:schemeClr val="bg1"/>
          </a:buClr>
          <a:defRPr sz="950" dirty="0" smtClean="0">
            <a:solidFill>
              <a:srgbClr val="000000"/>
            </a:solidFill>
            <a:latin typeface="+mn-lt"/>
            <a:cs typeface="+mn-cs"/>
          </a:defRPr>
        </a:defPPr>
      </a:lstStyle>
    </a:txDef>
  </a:objectDefaults>
  <a:extraClrSchemeLst/>
  <a:extLst>
    <a:ext uri="{05A4C25C-085E-4340-85A3-A5531E510DB2}">
      <thm15:themeFamily xmlns:thm15="http://schemas.microsoft.com/office/thememl/2012/main" name="VDI_Master_PPT_041122.pptx" id="{016AB01B-30AF-4C45-8CDB-F8EC3D4CD792}" vid="{B4DB61D1-4996-4F3D-9EEE-AE467D0FCBB1}"/>
    </a:ext>
  </a:extLst>
</a:theme>
</file>

<file path=ppt/theme/theme2.xml><?xml version="1.0" encoding="utf-8"?>
<a:theme xmlns:a="http://schemas.openxmlformats.org/drawingml/2006/main" name="1_Standard 2_Kapiteltrenner">
  <a:themeElements>
    <a:clrScheme name="VDI PowerPoint">
      <a:dk1>
        <a:srgbClr val="003EAA"/>
      </a:dk1>
      <a:lt1>
        <a:srgbClr val="9DD0F3"/>
      </a:lt1>
      <a:dk2>
        <a:srgbClr val="44546A"/>
      </a:dk2>
      <a:lt2>
        <a:srgbClr val="FFFFFF"/>
      </a:lt2>
      <a:accent1>
        <a:srgbClr val="003EAA"/>
      </a:accent1>
      <a:accent2>
        <a:srgbClr val="9DD0F3"/>
      </a:accent2>
      <a:accent3>
        <a:srgbClr val="FE5900"/>
      </a:accent3>
      <a:accent4>
        <a:srgbClr val="00C7B1"/>
      </a:accent4>
      <a:accent5>
        <a:srgbClr val="5B9BD5"/>
      </a:accent5>
      <a:accent6>
        <a:srgbClr val="D9D9D6"/>
      </a:accent6>
      <a:hlink>
        <a:srgbClr val="FE5900"/>
      </a:hlink>
      <a:folHlink>
        <a:srgbClr val="FE8B4D"/>
      </a:folHlink>
    </a:clrScheme>
    <a:fontScheme name="VDI Schriften">
      <a:majorFont>
        <a:latin typeface="Rajdhani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spAutoFit/>
      </a:bodyPr>
      <a:lstStyle>
        <a:defPPr algn="l">
          <a:lnSpc>
            <a:spcPts val="1100"/>
          </a:lnSpc>
          <a:buClr>
            <a:schemeClr val="bg1"/>
          </a:buClr>
          <a:defRPr sz="950" dirty="0" smtClean="0">
            <a:solidFill>
              <a:srgbClr val="000000"/>
            </a:solidFill>
            <a:latin typeface="+mn-lt"/>
            <a:cs typeface="+mn-cs"/>
          </a:defRPr>
        </a:defPPr>
      </a:lstStyle>
    </a:txDef>
  </a:objectDefaults>
  <a:extraClrSchemeLst/>
  <a:extLst>
    <a:ext uri="{05A4C25C-085E-4340-85A3-A5531E510DB2}">
      <thm15:themeFamily xmlns:thm15="http://schemas.microsoft.com/office/thememl/2012/main" name="VDI_Master_PPT_041122.pptx" id="{016AB01B-30AF-4C45-8CDB-F8EC3D4CD792}" vid="{CCA1A740-3056-4DF8-A560-DD060B2BE46A}"/>
    </a:ext>
  </a:extLst>
</a:theme>
</file>

<file path=ppt/theme/theme3.xml><?xml version="1.0" encoding="utf-8"?>
<a:theme xmlns:a="http://schemas.openxmlformats.org/drawingml/2006/main" name="1_Standard 3_Unterlage">
  <a:themeElements>
    <a:clrScheme name="VDI PowerPoint">
      <a:dk1>
        <a:srgbClr val="003EAA"/>
      </a:dk1>
      <a:lt1>
        <a:srgbClr val="9DD0F3"/>
      </a:lt1>
      <a:dk2>
        <a:srgbClr val="44546A"/>
      </a:dk2>
      <a:lt2>
        <a:srgbClr val="FFFFFF"/>
      </a:lt2>
      <a:accent1>
        <a:srgbClr val="003EAA"/>
      </a:accent1>
      <a:accent2>
        <a:srgbClr val="9DD0F3"/>
      </a:accent2>
      <a:accent3>
        <a:srgbClr val="FE5900"/>
      </a:accent3>
      <a:accent4>
        <a:srgbClr val="00C7B1"/>
      </a:accent4>
      <a:accent5>
        <a:srgbClr val="5B9BD5"/>
      </a:accent5>
      <a:accent6>
        <a:srgbClr val="D9D9D6"/>
      </a:accent6>
      <a:hlink>
        <a:srgbClr val="FE5900"/>
      </a:hlink>
      <a:folHlink>
        <a:srgbClr val="FE8B4D"/>
      </a:folHlink>
    </a:clrScheme>
    <a:fontScheme name="VDI Schriften">
      <a:majorFont>
        <a:latin typeface="Rajdhani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spAutoFit/>
      </a:bodyPr>
      <a:lstStyle>
        <a:defPPr algn="l">
          <a:lnSpc>
            <a:spcPts val="1100"/>
          </a:lnSpc>
          <a:buClr>
            <a:schemeClr val="bg1"/>
          </a:buClr>
          <a:defRPr sz="950" dirty="0" smtClean="0">
            <a:solidFill>
              <a:srgbClr val="000000"/>
            </a:solidFill>
            <a:latin typeface="+mn-lt"/>
            <a:cs typeface="+mn-cs"/>
          </a:defRPr>
        </a:defPPr>
      </a:lstStyle>
    </a:txDef>
  </a:objectDefaults>
  <a:extraClrSchemeLst/>
  <a:extLst>
    <a:ext uri="{05A4C25C-085E-4340-85A3-A5531E510DB2}">
      <thm15:themeFamily xmlns:thm15="http://schemas.microsoft.com/office/thememl/2012/main" name="VDI_Master_PPT_041122.pptx" id="{016AB01B-30AF-4C45-8CDB-F8EC3D4CD792}" vid="{59841391-26D0-4716-996E-B35542EDDEAC}"/>
    </a:ext>
  </a:extLst>
</a:theme>
</file>

<file path=ppt/theme/theme4.xml><?xml version="1.0" encoding="utf-8"?>
<a:theme xmlns:a="http://schemas.openxmlformats.org/drawingml/2006/main" name="1_Standard 4_Präsentation">
  <a:themeElements>
    <a:clrScheme name="VDI PowerPoint">
      <a:dk1>
        <a:srgbClr val="003EAA"/>
      </a:dk1>
      <a:lt1>
        <a:srgbClr val="9DD0F3"/>
      </a:lt1>
      <a:dk2>
        <a:srgbClr val="44546A"/>
      </a:dk2>
      <a:lt2>
        <a:srgbClr val="FFFFFF"/>
      </a:lt2>
      <a:accent1>
        <a:srgbClr val="003EAA"/>
      </a:accent1>
      <a:accent2>
        <a:srgbClr val="9DD0F3"/>
      </a:accent2>
      <a:accent3>
        <a:srgbClr val="FE5900"/>
      </a:accent3>
      <a:accent4>
        <a:srgbClr val="00C7B1"/>
      </a:accent4>
      <a:accent5>
        <a:srgbClr val="5B9BD5"/>
      </a:accent5>
      <a:accent6>
        <a:srgbClr val="D9D9D6"/>
      </a:accent6>
      <a:hlink>
        <a:srgbClr val="FE5900"/>
      </a:hlink>
      <a:folHlink>
        <a:srgbClr val="FE8B4D"/>
      </a:folHlink>
    </a:clrScheme>
    <a:fontScheme name="VDI Schriften">
      <a:majorFont>
        <a:latin typeface="Rajdhani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spAutoFit/>
      </a:bodyPr>
      <a:lstStyle>
        <a:defPPr algn="l">
          <a:lnSpc>
            <a:spcPts val="1100"/>
          </a:lnSpc>
          <a:buClr>
            <a:schemeClr val="bg1"/>
          </a:buClr>
          <a:defRPr sz="950" dirty="0" smtClean="0">
            <a:solidFill>
              <a:srgbClr val="000000"/>
            </a:solidFill>
            <a:latin typeface="+mn-lt"/>
            <a:cs typeface="+mn-cs"/>
          </a:defRPr>
        </a:defPPr>
      </a:lstStyle>
    </a:txDef>
  </a:objectDefaults>
  <a:extraClrSchemeLst/>
  <a:extLst>
    <a:ext uri="{05A4C25C-085E-4340-85A3-A5531E510DB2}">
      <thm15:themeFamily xmlns:thm15="http://schemas.microsoft.com/office/thememl/2012/main" name="VDI_Master_PPT_041122.pptx" id="{016AB01B-30AF-4C45-8CDB-F8EC3D4CD792}" vid="{2AE9DD1F-878B-4FE2-BA32-8B23550E552F}"/>
    </a:ext>
  </a:extLst>
</a:theme>
</file>

<file path=ppt/theme/theme5.xml><?xml version="1.0" encoding="utf-8"?>
<a:theme xmlns:a="http://schemas.openxmlformats.org/drawingml/2006/main" name="1_Standard 5_Diagramme und Tabellen">
  <a:themeElements>
    <a:clrScheme name="VDI PowerPoint">
      <a:dk1>
        <a:srgbClr val="003EAA"/>
      </a:dk1>
      <a:lt1>
        <a:srgbClr val="9DD0F3"/>
      </a:lt1>
      <a:dk2>
        <a:srgbClr val="44546A"/>
      </a:dk2>
      <a:lt2>
        <a:srgbClr val="FFFFFF"/>
      </a:lt2>
      <a:accent1>
        <a:srgbClr val="003EAA"/>
      </a:accent1>
      <a:accent2>
        <a:srgbClr val="9DD0F3"/>
      </a:accent2>
      <a:accent3>
        <a:srgbClr val="FE5900"/>
      </a:accent3>
      <a:accent4>
        <a:srgbClr val="00C7B1"/>
      </a:accent4>
      <a:accent5>
        <a:srgbClr val="5B9BD5"/>
      </a:accent5>
      <a:accent6>
        <a:srgbClr val="D9D9D6"/>
      </a:accent6>
      <a:hlink>
        <a:srgbClr val="FE5900"/>
      </a:hlink>
      <a:folHlink>
        <a:srgbClr val="FE8B4D"/>
      </a:folHlink>
    </a:clrScheme>
    <a:fontScheme name="VDI Schriften">
      <a:majorFont>
        <a:latin typeface="Rajdhani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spAutoFit/>
      </a:bodyPr>
      <a:lstStyle>
        <a:defPPr algn="l">
          <a:lnSpc>
            <a:spcPts val="1100"/>
          </a:lnSpc>
          <a:buClr>
            <a:schemeClr val="bg1"/>
          </a:buClr>
          <a:defRPr sz="950" dirty="0" smtClean="0">
            <a:solidFill>
              <a:srgbClr val="000000"/>
            </a:solidFill>
            <a:latin typeface="+mn-lt"/>
            <a:cs typeface="+mn-cs"/>
          </a:defRPr>
        </a:defPPr>
      </a:lstStyle>
    </a:txDef>
  </a:objectDefaults>
  <a:extraClrSchemeLst/>
  <a:extLst>
    <a:ext uri="{05A4C25C-085E-4340-85A3-A5531E510DB2}">
      <thm15:themeFamily xmlns:thm15="http://schemas.microsoft.com/office/thememl/2012/main" name="VDI_Master_PPT_041122.pptx" id="{016AB01B-30AF-4C45-8CDB-F8EC3D4CD792}" vid="{32C8C22D-3B9D-421F-A1CF-394D8ADF57AB}"/>
    </a:ext>
  </a:extLst>
</a:theme>
</file>

<file path=ppt/theme/theme6.xml><?xml version="1.0" encoding="utf-8"?>
<a:theme xmlns:a="http://schemas.openxmlformats.org/drawingml/2006/main" name="1_Standard 6_Bilder und Videos">
  <a:themeElements>
    <a:clrScheme name="VDI PowerPoint">
      <a:dk1>
        <a:srgbClr val="003EAA"/>
      </a:dk1>
      <a:lt1>
        <a:srgbClr val="9DD0F3"/>
      </a:lt1>
      <a:dk2>
        <a:srgbClr val="44546A"/>
      </a:dk2>
      <a:lt2>
        <a:srgbClr val="FFFFFF"/>
      </a:lt2>
      <a:accent1>
        <a:srgbClr val="003EAA"/>
      </a:accent1>
      <a:accent2>
        <a:srgbClr val="9DD0F3"/>
      </a:accent2>
      <a:accent3>
        <a:srgbClr val="FE5900"/>
      </a:accent3>
      <a:accent4>
        <a:srgbClr val="00C7B1"/>
      </a:accent4>
      <a:accent5>
        <a:srgbClr val="5B9BD5"/>
      </a:accent5>
      <a:accent6>
        <a:srgbClr val="D9D9D6"/>
      </a:accent6>
      <a:hlink>
        <a:srgbClr val="FE5900"/>
      </a:hlink>
      <a:folHlink>
        <a:srgbClr val="FE8B4D"/>
      </a:folHlink>
    </a:clrScheme>
    <a:fontScheme name="VDI Schriften">
      <a:majorFont>
        <a:latin typeface="Rajdhani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spAutoFit/>
      </a:bodyPr>
      <a:lstStyle>
        <a:defPPr algn="l">
          <a:lnSpc>
            <a:spcPts val="1100"/>
          </a:lnSpc>
          <a:buClr>
            <a:schemeClr val="bg1"/>
          </a:buClr>
          <a:defRPr sz="950" dirty="0" smtClean="0">
            <a:solidFill>
              <a:srgbClr val="000000"/>
            </a:solidFill>
            <a:latin typeface="+mn-lt"/>
            <a:cs typeface="+mn-cs"/>
          </a:defRPr>
        </a:defPPr>
      </a:lstStyle>
    </a:txDef>
  </a:objectDefaults>
  <a:extraClrSchemeLst/>
  <a:extLst>
    <a:ext uri="{05A4C25C-085E-4340-85A3-A5531E510DB2}">
      <thm15:themeFamily xmlns:thm15="http://schemas.microsoft.com/office/thememl/2012/main" name="VDI_Master_PPT_041122.pptx" id="{016AB01B-30AF-4C45-8CDB-F8EC3D4CD792}" vid="{823B737D-8943-4268-BB98-171324506247}"/>
    </a:ext>
  </a:extLst>
</a:theme>
</file>

<file path=ppt/theme/theme7.xml><?xml version="1.0" encoding="utf-8"?>
<a:theme xmlns:a="http://schemas.openxmlformats.org/drawingml/2006/main" name="1_Standard 7_Kontaktfolie">
  <a:themeElements>
    <a:clrScheme name="VDI PowerPoint">
      <a:dk1>
        <a:srgbClr val="003EAA"/>
      </a:dk1>
      <a:lt1>
        <a:srgbClr val="9DD0F3"/>
      </a:lt1>
      <a:dk2>
        <a:srgbClr val="44546A"/>
      </a:dk2>
      <a:lt2>
        <a:srgbClr val="FFFFFF"/>
      </a:lt2>
      <a:accent1>
        <a:srgbClr val="003EAA"/>
      </a:accent1>
      <a:accent2>
        <a:srgbClr val="9DD0F3"/>
      </a:accent2>
      <a:accent3>
        <a:srgbClr val="FE5900"/>
      </a:accent3>
      <a:accent4>
        <a:srgbClr val="00C7B1"/>
      </a:accent4>
      <a:accent5>
        <a:srgbClr val="5B9BD5"/>
      </a:accent5>
      <a:accent6>
        <a:srgbClr val="D9D9D6"/>
      </a:accent6>
      <a:hlink>
        <a:srgbClr val="FE5900"/>
      </a:hlink>
      <a:folHlink>
        <a:srgbClr val="FE8B4D"/>
      </a:folHlink>
    </a:clrScheme>
    <a:fontScheme name="VDI Schriften">
      <a:majorFont>
        <a:latin typeface="Rajdhani Bold"/>
        <a:ea typeface=""/>
        <a:cs typeface=""/>
      </a:majorFont>
      <a:minorFont>
        <a:latin typeface="Nunito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spAutoFit/>
      </a:bodyPr>
      <a:lstStyle>
        <a:defPPr algn="l">
          <a:lnSpc>
            <a:spcPts val="1100"/>
          </a:lnSpc>
          <a:buClr>
            <a:schemeClr val="bg1"/>
          </a:buClr>
          <a:defRPr sz="950" dirty="0" smtClean="0">
            <a:solidFill>
              <a:srgbClr val="000000"/>
            </a:solidFill>
            <a:latin typeface="+mn-lt"/>
            <a:cs typeface="+mn-cs"/>
          </a:defRPr>
        </a:defPPr>
      </a:lstStyle>
    </a:txDef>
  </a:objectDefaults>
  <a:extraClrSchemeLst/>
  <a:extLst>
    <a:ext uri="{05A4C25C-085E-4340-85A3-A5531E510DB2}">
      <thm15:themeFamily xmlns:thm15="http://schemas.microsoft.com/office/thememl/2012/main" name="VDI_Master_PPT_041122.pptx" id="{016AB01B-30AF-4C45-8CDB-F8EC3D4CD792}" vid="{6F6BC012-93C3-45A1-B3C3-7BCB66029D30}"/>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DI-corporate Farben">
    <a:dk1>
      <a:sysClr val="windowText" lastClr="000000"/>
    </a:dk1>
    <a:lt1>
      <a:sysClr val="window" lastClr="FFFFFF"/>
    </a:lt1>
    <a:dk2>
      <a:srgbClr val="44546A"/>
    </a:dk2>
    <a:lt2>
      <a:srgbClr val="E7E6E6"/>
    </a:lt2>
    <a:accent1>
      <a:srgbClr val="003DA4"/>
    </a:accent1>
    <a:accent2>
      <a:srgbClr val="002060"/>
    </a:accent2>
    <a:accent3>
      <a:srgbClr val="FE5A00"/>
    </a:accent3>
    <a:accent4>
      <a:srgbClr val="00C7B1"/>
    </a:accent4>
    <a:accent5>
      <a:srgbClr val="9DD0F4"/>
    </a:accent5>
    <a:accent6>
      <a:srgbClr val="D9D9D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VDI-corporate Farben">
    <a:dk1>
      <a:sysClr val="windowText" lastClr="000000"/>
    </a:dk1>
    <a:lt1>
      <a:sysClr val="window" lastClr="FFFFFF"/>
    </a:lt1>
    <a:dk2>
      <a:srgbClr val="44546A"/>
    </a:dk2>
    <a:lt2>
      <a:srgbClr val="E7E6E6"/>
    </a:lt2>
    <a:accent1>
      <a:srgbClr val="003DA4"/>
    </a:accent1>
    <a:accent2>
      <a:srgbClr val="002060"/>
    </a:accent2>
    <a:accent3>
      <a:srgbClr val="FE5A00"/>
    </a:accent3>
    <a:accent4>
      <a:srgbClr val="00C7B1"/>
    </a:accent4>
    <a:accent5>
      <a:srgbClr val="9DD0F4"/>
    </a:accent5>
    <a:accent6>
      <a:srgbClr val="D9D9D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urzbeschreibung xmlns="b297c405-0501-46eb-b9bb-5678210864b3" xsi:nil="true"/>
    <Thumbnail1 xmlns="b297c405-0501-46eb-b9bb-5678210864b3" xsi:nil="true"/>
    <da5b30cf930840c194e2be69db414236 xmlns="b297c405-0501-46eb-b9bb-5678210864b3">
      <Terms xmlns="http://schemas.microsoft.com/office/infopath/2007/PartnerControls"/>
    </da5b30cf930840c194e2be69db414236>
    <TaxCatchAll xmlns="b297c405-0501-46eb-b9bb-5678210864b3"/>
    <cc9a7501d1d5464ebf93a8572e25633b xmlns="b297c405-0501-46eb-b9bb-5678210864b3">
      <Terms xmlns="http://schemas.microsoft.com/office/infopath/2007/PartnerControls"/>
    </cc9a7501d1d5464ebf93a8572e25633b>
  </documentManagement>
</p:properties>
</file>

<file path=customXml/item2.xml><?xml version="1.0" encoding="utf-8"?>
<ct:contentTypeSchema xmlns:ct="http://schemas.microsoft.com/office/2006/metadata/contentType" xmlns:ma="http://schemas.microsoft.com/office/2006/metadata/properties/metaAttributes" ct:_="" ma:_="" ma:contentTypeName="ToolboxDokument" ma:contentTypeID="0x0101009B1C048D7E62604EBE016009B3A53C8E0017967B9841E6BE41ADB8D8453209E805" ma:contentTypeVersion="3" ma:contentTypeDescription="" ma:contentTypeScope="" ma:versionID="ff0a31c98edbb1210e78ceebf384e4c7">
  <xsd:schema xmlns:xsd="http://www.w3.org/2001/XMLSchema" xmlns:xs="http://www.w3.org/2001/XMLSchema" xmlns:p="http://schemas.microsoft.com/office/2006/metadata/properties" xmlns:ns2="b297c405-0501-46eb-b9bb-5678210864b3" targetNamespace="http://schemas.microsoft.com/office/2006/metadata/properties" ma:root="true" ma:fieldsID="4d30d313b526fab82086a7526cc694ed" ns2:_="">
    <xsd:import namespace="b297c405-0501-46eb-b9bb-5678210864b3"/>
    <xsd:element name="properties">
      <xsd:complexType>
        <xsd:sequence>
          <xsd:element name="documentManagement">
            <xsd:complexType>
              <xsd:all>
                <xsd:element ref="ns2:Kurzbeschreibung" minOccurs="0"/>
                <xsd:element ref="ns2:Thumbnail1" minOccurs="0"/>
                <xsd:element ref="ns2:da5b30cf930840c194e2be69db414236" minOccurs="0"/>
                <xsd:element ref="ns2:TaxCatchAll" minOccurs="0"/>
                <xsd:element ref="ns2:TaxCatchAllLabel" minOccurs="0"/>
                <xsd:element ref="ns2:cc9a7501d1d5464ebf93a8572e25633b"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7c405-0501-46eb-b9bb-5678210864b3" elementFormDefault="qualified">
    <xsd:import namespace="http://schemas.microsoft.com/office/2006/documentManagement/types"/>
    <xsd:import namespace="http://schemas.microsoft.com/office/infopath/2007/PartnerControls"/>
    <xsd:element name="Kurzbeschreibung" ma:index="8" nillable="true" ma:displayName="Kurzbeschreibung" ma:internalName="Kurzbeschreibung">
      <xsd:simpleType>
        <xsd:restriction base="dms:Note">
          <xsd:maxLength value="255"/>
        </xsd:restriction>
      </xsd:simpleType>
    </xsd:element>
    <xsd:element name="Thumbnail1" ma:index="9" nillable="true" ma:displayName="Thumbnail1" ma:internalName="Thumbnail1">
      <xsd:simpleType>
        <xsd:restriction base="dms:Unknown"/>
      </xsd:simpleType>
    </xsd:element>
    <xsd:element name="da5b30cf930840c194e2be69db414236" ma:index="10" nillable="true" ma:taxonomy="true" ma:internalName="da5b30cf930840c194e2be69db414236" ma:taxonomyFieldName="Toolbox" ma:displayName="Toolbox" ma:default="" ma:fieldId="{da5b30cf-9308-40c1-94e2-be69db414236}" ma:sspId="97d167fa-c44f-44cb-b759-2449e277f124" ma:termSetId="908e0c3c-cbd5-4839-960f-f0bb41fda4f8" ma:anchorId="00000000-0000-0000-0000-000000000000" ma:open="false" ma:isKeyword="false">
      <xsd:complexType>
        <xsd:sequence>
          <xsd:element ref="pc:Terms" minOccurs="0" maxOccurs="1"/>
        </xsd:sequence>
      </xsd:complexType>
    </xsd:element>
    <xsd:element name="TaxCatchAll" ma:index="11" nillable="true" ma:displayName="Taxonomiespalte &quot;Alle abfangen&quot;" ma:description="" ma:hidden="true" ma:list="{83fc2455-e2d4-48f8-8d91-3dfdf8cbe0f5}" ma:internalName="TaxCatchAll" ma:showField="CatchAllData" ma:web="b297c405-0501-46eb-b9bb-5678210864b3">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iespalte &quot;Alle abfangen&quot;1" ma:description="" ma:hidden="true" ma:list="{83fc2455-e2d4-48f8-8d91-3dfdf8cbe0f5}" ma:internalName="TaxCatchAllLabel" ma:readOnly="true" ma:showField="CatchAllDataLabel" ma:web="b297c405-0501-46eb-b9bb-5678210864b3">
      <xsd:complexType>
        <xsd:complexContent>
          <xsd:extension base="dms:MultiChoiceLookup">
            <xsd:sequence>
              <xsd:element name="Value" type="dms:Lookup" maxOccurs="unbounded" minOccurs="0" nillable="true"/>
            </xsd:sequence>
          </xsd:extension>
        </xsd:complexContent>
      </xsd:complexType>
    </xsd:element>
    <xsd:element name="cc9a7501d1d5464ebf93a8572e25633b" ma:index="14" nillable="true" ma:taxonomy="true" ma:internalName="cc9a7501d1d5464ebf93a8572e25633b" ma:taxonomyFieldName="Zugehoerigkeit" ma:displayName="Zugehoerigkeit" ma:default="" ma:fieldId="{cc9a7501-d1d5-464e-bf93-a8572e25633b}" ma:taxonomyMulti="true" ma:sspId="97d167fa-c44f-44cb-b759-2449e277f124" ma:termSetId="b43531b8-267f-40bb-932c-8ac377aca8c2" ma:anchorId="00000000-0000-0000-0000-000000000000" ma:open="false" ma:isKeyword="false">
      <xsd:complexType>
        <xsd:sequence>
          <xsd:element ref="pc:Terms" minOccurs="0" maxOccurs="1"/>
        </xsd:sequence>
      </xsd:complexType>
    </xsd:element>
    <xsd:element name="SharedWithUsers" ma:index="1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DF98FD-2E7C-4AE0-8B2B-5DFB2F676B4E}">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b297c405-0501-46eb-b9bb-5678210864b3"/>
    <ds:schemaRef ds:uri="http://purl.org/dc/dcmitype/"/>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652E8EA2-E50F-4007-A89E-CED407A291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7c405-0501-46eb-b9bb-567821086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98AD6F-4A6D-40CB-B115-387443E5BB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VDI_Master_PPT_211122</Template>
  <TotalTime>0</TotalTime>
  <Words>4565</Words>
  <Application>Microsoft Office PowerPoint</Application>
  <PresentationFormat>Bildschirmpräsentation (16:10)</PresentationFormat>
  <Paragraphs>1066</Paragraphs>
  <Slides>70</Slides>
  <Notes>25</Notes>
  <HiddenSlides>0</HiddenSlides>
  <MMClips>0</MMClips>
  <ScaleCrop>false</ScaleCrop>
  <HeadingPairs>
    <vt:vector size="6" baseType="variant">
      <vt:variant>
        <vt:lpstr>Verwendete Schriftarten</vt:lpstr>
      </vt:variant>
      <vt:variant>
        <vt:i4>9</vt:i4>
      </vt:variant>
      <vt:variant>
        <vt:lpstr>Design</vt:lpstr>
      </vt:variant>
      <vt:variant>
        <vt:i4>7</vt:i4>
      </vt:variant>
      <vt:variant>
        <vt:lpstr>Folientitel</vt:lpstr>
      </vt:variant>
      <vt:variant>
        <vt:i4>70</vt:i4>
      </vt:variant>
    </vt:vector>
  </HeadingPairs>
  <TitlesOfParts>
    <vt:vector size="86" baseType="lpstr">
      <vt:lpstr>Aptos</vt:lpstr>
      <vt:lpstr>Aptos Narrow</vt:lpstr>
      <vt:lpstr>Arial</vt:lpstr>
      <vt:lpstr>Arial Narrow</vt:lpstr>
      <vt:lpstr>Calibri</vt:lpstr>
      <vt:lpstr>Nunito Sans ExtraLight</vt:lpstr>
      <vt:lpstr>Nunito Sans Light</vt:lpstr>
      <vt:lpstr>Rajdhani Bold</vt:lpstr>
      <vt:lpstr>Wingdings</vt:lpstr>
      <vt:lpstr>1_Standard 1_Titel, Intro, Agenda</vt:lpstr>
      <vt:lpstr>1_Standard 2_Kapiteltrenner</vt:lpstr>
      <vt:lpstr>1_Standard 3_Unterlage</vt:lpstr>
      <vt:lpstr>1_Standard 4_Präsentation</vt:lpstr>
      <vt:lpstr>1_Standard 5_Diagramme und Tabellen</vt:lpstr>
      <vt:lpstr>1_Standard 6_Bilder und Videos</vt:lpstr>
      <vt:lpstr>1_Standard 7_Kontaktfolie</vt:lpstr>
      <vt:lpstr>Herzlich willkommen</vt:lpstr>
      <vt:lpstr>PowerPoint-Präsentation</vt:lpstr>
      <vt:lpstr>PowerPoint-Präsentation</vt:lpstr>
      <vt:lpstr>PowerPoint-Präsentation</vt:lpstr>
      <vt:lpstr>Regularien</vt:lpstr>
      <vt:lpstr>Tagesordnung</vt:lpstr>
      <vt:lpstr>Tagesordnung</vt:lpstr>
      <vt:lpstr>Ehrung der Verstorbenen</vt:lpstr>
      <vt:lpstr>Mitgliederentwicklung bundesweit 2023 - 2024</vt:lpstr>
      <vt:lpstr>Mitgliederentwicklung BV BNO 2023 – 2024</vt:lpstr>
      <vt:lpstr>Neue Fördermitglieder 2024</vt:lpstr>
      <vt:lpstr>Neues aus der Geschäftsstelle</vt:lpstr>
      <vt:lpstr>Jahresbericht des Schatzmeisters für das abgelaufene Rechnungsjahr 2024 und den Haushaltsplan 2025   Dipl.-Ing. (FH) Bodo Ikinger</vt:lpstr>
      <vt:lpstr>Bericht der Rechnungsprüfenden</vt:lpstr>
      <vt:lpstr>Aktivitäten der Bezirksgruppen und Netzwerke</vt:lpstr>
      <vt:lpstr>Bericht der VDI-Netzwerke</vt:lpstr>
      <vt:lpstr>Business-Frühstück</vt:lpstr>
      <vt:lpstr>Workshops</vt:lpstr>
      <vt:lpstr>Seminare</vt:lpstr>
      <vt:lpstr>Vorträge</vt:lpstr>
      <vt:lpstr>Exkursionen</vt:lpstr>
      <vt:lpstr>RoboCup German Open</vt:lpstr>
      <vt:lpstr>Anzahl der Veranstaltungen im Jahr 2024</vt:lpstr>
      <vt:lpstr>Anzahl der Veranstaltungen im Jahresvergleich</vt:lpstr>
      <vt:lpstr>Kontaktdaten</vt:lpstr>
      <vt:lpstr>Status VDI BG BNO</vt:lpstr>
      <vt:lpstr>Agenda</vt:lpstr>
      <vt:lpstr>Agenda</vt:lpstr>
      <vt:lpstr>Neue Mitglieder 2024</vt:lpstr>
      <vt:lpstr>Regionale Mitgliederverteilung</vt:lpstr>
      <vt:lpstr>Altersstruktur der Neumitglieder</vt:lpstr>
      <vt:lpstr>Handlungsempfehlung an die BGs und Netwerke</vt:lpstr>
      <vt:lpstr>Agenda</vt:lpstr>
      <vt:lpstr>PowerPoint-Präsentation</vt:lpstr>
      <vt:lpstr>Betreuungskonzept für Formula Student Teams</vt:lpstr>
      <vt:lpstr>Betreuungskonzept für Formula Student Teams</vt:lpstr>
      <vt:lpstr>Betreuungskonzept für Formula Student Teams</vt:lpstr>
      <vt:lpstr>Agenda</vt:lpstr>
      <vt:lpstr>Status der Bezirksgruppen (Kurzüberblick)</vt:lpstr>
      <vt:lpstr>1. Status der Bezirksgruppen (Kurzüberblick)</vt:lpstr>
      <vt:lpstr>Agenda</vt:lpstr>
      <vt:lpstr>1. Sponsoring und Prämierungen in Diskussion</vt:lpstr>
      <vt:lpstr>2. Sponsoring und Prämierungen in Emfehlung zur Freigabe</vt:lpstr>
      <vt:lpstr>Agenda</vt:lpstr>
      <vt:lpstr>PowerPoint-Präsentation</vt:lpstr>
      <vt:lpstr>Ideen, Formate &amp; Kanäle zur Mitgliedergewinnung</vt:lpstr>
      <vt:lpstr>Frauen im Ingenieurberuf</vt:lpstr>
      <vt:lpstr>Treffen im Jahr 2024 / 25</vt:lpstr>
      <vt:lpstr>FIB-Beiträge</vt:lpstr>
      <vt:lpstr>Interesse von Mädchen / Frauen an MINT</vt:lpstr>
      <vt:lpstr>Kontaktdaten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25 Jahre VDI-Mitgliedschaft</vt:lpstr>
      <vt:lpstr>40 Jahre VDI-Mitgliedschaft</vt:lpstr>
      <vt:lpstr>Genehmigung des Jahresabschlusses 2024</vt:lpstr>
      <vt:lpstr>50 Jahre VDI-Mitgliedschaft</vt:lpstr>
      <vt:lpstr>60 Jahre VDI-Mitgliedschaft</vt:lpstr>
      <vt:lpstr>65 Jahre VDI-Mitgliedschaft</vt:lpstr>
      <vt:lpstr>Besondere Ehrung</vt:lpstr>
      <vt:lpstr>Besondere Ehrung</vt:lpstr>
      <vt:lpstr>Wahlen</vt:lpstr>
      <vt:lpstr>Wahlen</vt:lpstr>
      <vt:lpstr>Verschiedenes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dc:title>
  <dc:creator>Franken, Fr.  RN</dc:creator>
  <cp:lastModifiedBy>Renate Loch</cp:lastModifiedBy>
  <cp:revision>162</cp:revision>
  <cp:lastPrinted>2024-04-03T07:40:14Z</cp:lastPrinted>
  <dcterms:created xsi:type="dcterms:W3CDTF">2023-01-10T11:32:02Z</dcterms:created>
  <dcterms:modified xsi:type="dcterms:W3CDTF">2025-04-11T04:59:41Z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0x0101009B1C048D7E62604EBE016009B3A53C8E0017967B9841E6BE41ADB8D8453209E805</vt:lpwstr>
  </property>
  <property fmtid="{D5CDD505-2E9C-101B-9397-08002B2CF9AE}" pid="3" name="MediaServiceImageTags">
    <vt:lpwstr/>
  </property>
  <property fmtid="{D5CDD505-2E9C-101B-9397-08002B2CF9AE}" pid="4" name="Zugehoerigkeit">
    <vt:lpwstr/>
  </property>
  <property fmtid="{D5CDD505-2E9C-101B-9397-08002B2CF9AE}" pid="5" name="Toolbox">
    <vt:lpwstr/>
  </property>
</Properties>
</file>